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41130059ae474ffa" Type="http://schemas.microsoft.com/office/2006/relationships/ui/extensibility" Target="customUI/customUI.xml"/><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handoutMasterIdLst>
    <p:handoutMasterId r:id="rId7"/>
  </p:handoutMasterIdLst>
  <p:sldIdLst>
    <p:sldId id="331" r:id="rId5"/>
  </p:sldIdLst>
  <p:sldSz cx="12192000" cy="6858000"/>
  <p:notesSz cx="6858000" cy="9144000"/>
  <p:defaultTextStyle>
    <a:defPPr>
      <a:defRPr lang="en-US"/>
    </a:defPPr>
    <a:lvl1pPr marL="0" algn="l" defTabSz="1218895" rtl="0" eaLnBrk="1" latinLnBrk="0" hangingPunct="1">
      <a:defRPr sz="2399" kern="1200">
        <a:solidFill>
          <a:schemeClr val="tx1"/>
        </a:solidFill>
        <a:latin typeface="+mn-lt"/>
        <a:ea typeface="+mn-ea"/>
        <a:cs typeface="+mn-cs"/>
      </a:defRPr>
    </a:lvl1pPr>
    <a:lvl2pPr marL="609448" algn="l" defTabSz="1218895" rtl="0" eaLnBrk="1" latinLnBrk="0" hangingPunct="1">
      <a:defRPr sz="2399" kern="1200">
        <a:solidFill>
          <a:schemeClr val="tx1"/>
        </a:solidFill>
        <a:latin typeface="+mn-lt"/>
        <a:ea typeface="+mn-ea"/>
        <a:cs typeface="+mn-cs"/>
      </a:defRPr>
    </a:lvl2pPr>
    <a:lvl3pPr marL="1218895" algn="l" defTabSz="1218895" rtl="0" eaLnBrk="1" latinLnBrk="0" hangingPunct="1">
      <a:defRPr sz="2399" kern="1200">
        <a:solidFill>
          <a:schemeClr val="tx1"/>
        </a:solidFill>
        <a:latin typeface="+mn-lt"/>
        <a:ea typeface="+mn-ea"/>
        <a:cs typeface="+mn-cs"/>
      </a:defRPr>
    </a:lvl3pPr>
    <a:lvl4pPr marL="1828343" algn="l" defTabSz="1218895" rtl="0" eaLnBrk="1" latinLnBrk="0" hangingPunct="1">
      <a:defRPr sz="2399" kern="1200">
        <a:solidFill>
          <a:schemeClr val="tx1"/>
        </a:solidFill>
        <a:latin typeface="+mn-lt"/>
        <a:ea typeface="+mn-ea"/>
        <a:cs typeface="+mn-cs"/>
      </a:defRPr>
    </a:lvl4pPr>
    <a:lvl5pPr marL="2437790" algn="l" defTabSz="1218895" rtl="0" eaLnBrk="1" latinLnBrk="0" hangingPunct="1">
      <a:defRPr sz="2399" kern="1200">
        <a:solidFill>
          <a:schemeClr val="tx1"/>
        </a:solidFill>
        <a:latin typeface="+mn-lt"/>
        <a:ea typeface="+mn-ea"/>
        <a:cs typeface="+mn-cs"/>
      </a:defRPr>
    </a:lvl5pPr>
    <a:lvl6pPr marL="3047238" algn="l" defTabSz="1218895" rtl="0" eaLnBrk="1" latinLnBrk="0" hangingPunct="1">
      <a:defRPr sz="2399" kern="1200">
        <a:solidFill>
          <a:schemeClr val="tx1"/>
        </a:solidFill>
        <a:latin typeface="+mn-lt"/>
        <a:ea typeface="+mn-ea"/>
        <a:cs typeface="+mn-cs"/>
      </a:defRPr>
    </a:lvl6pPr>
    <a:lvl7pPr marL="3656686" algn="l" defTabSz="1218895" rtl="0" eaLnBrk="1" latinLnBrk="0" hangingPunct="1">
      <a:defRPr sz="2399" kern="1200">
        <a:solidFill>
          <a:schemeClr val="tx1"/>
        </a:solidFill>
        <a:latin typeface="+mn-lt"/>
        <a:ea typeface="+mn-ea"/>
        <a:cs typeface="+mn-cs"/>
      </a:defRPr>
    </a:lvl7pPr>
    <a:lvl8pPr marL="4266133" algn="l" defTabSz="1218895" rtl="0" eaLnBrk="1" latinLnBrk="0" hangingPunct="1">
      <a:defRPr sz="2399" kern="1200">
        <a:solidFill>
          <a:schemeClr val="tx1"/>
        </a:solidFill>
        <a:latin typeface="+mn-lt"/>
        <a:ea typeface="+mn-ea"/>
        <a:cs typeface="+mn-cs"/>
      </a:defRPr>
    </a:lvl8pPr>
    <a:lvl9pPr marL="4875581" algn="l" defTabSz="1218895" rtl="0" eaLnBrk="1" latinLnBrk="0" hangingPunct="1">
      <a:defRPr sz="2399" kern="1200">
        <a:solidFill>
          <a:schemeClr val="tx1"/>
        </a:solidFill>
        <a:latin typeface="+mn-lt"/>
        <a:ea typeface="+mn-ea"/>
        <a:cs typeface="+mn-cs"/>
      </a:defRPr>
    </a:lvl9pPr>
  </p:defaultTextStyle>
  <p:extLst>
    <p:ext uri="{521415D9-36F7-43E2-AB2F-B90AF26B5E84}">
      <p14:sectionLst xmlns:p14="http://schemas.microsoft.com/office/powerpoint/2010/main">
        <p14:section name="Template Instructions" id="{D97762E0-F512-4654-A68D-122F12046569}">
          <p14:sldIdLst/>
        </p14:section>
        <p14:section name="Right Click for Option" id="{4FDA67CD-A15C-4C29-8948-D1BF91269A83}">
          <p14:sldIdLst>
            <p14:sldId id="331"/>
          </p14:sldIdLst>
        </p14:section>
      </p14:sectionLst>
    </p:ex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ay" initials="" lastIdx="0" clrIdx="0"/>
  <p:cmAuthor id="1" name="Shay" initials="S"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B8D8"/>
    <a:srgbClr val="EB7BBE"/>
    <a:srgbClr val="FFD629"/>
    <a:srgbClr val="EBEBEB"/>
    <a:srgbClr val="4F4C37"/>
    <a:srgbClr val="1E497D"/>
    <a:srgbClr val="8F999E"/>
    <a:srgbClr val="FFFFFF"/>
    <a:srgbClr val="00000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186E7CC-E9CA-4A81-9595-9A8B10420DC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39" autoAdjust="0"/>
    <p:restoredTop sz="77534" autoAdjust="0"/>
  </p:normalViewPr>
  <p:slideViewPr>
    <p:cSldViewPr snapToObjects="1">
      <p:cViewPr varScale="1">
        <p:scale>
          <a:sx n="124" d="100"/>
          <a:sy n="124" d="100"/>
        </p:scale>
        <p:origin x="600"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72" d="100"/>
        <a:sy n="172" d="100"/>
      </p:scale>
      <p:origin x="0" y="-9864"/>
    </p:cViewPr>
  </p:sorterViewPr>
  <p:notesViewPr>
    <p:cSldViewPr snapToObjects="1" showGuides="1">
      <p:cViewPr>
        <p:scale>
          <a:sx n="100" d="100"/>
          <a:sy n="100" d="100"/>
        </p:scale>
        <p:origin x="1890"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y Anderson" userId="383e6604-2e37-4019-be2f-29f2c8adfb24" providerId="ADAL" clId="{8598047D-5FEE-A14C-9370-CFB9BD235BD6}"/>
    <pc:docChg chg="modSld">
      <pc:chgData name="Ashley Anderson" userId="383e6604-2e37-4019-be2f-29f2c8adfb24" providerId="ADAL" clId="{8598047D-5FEE-A14C-9370-CFB9BD235BD6}" dt="2025-07-15T04:47:51.083" v="0" actId="20577"/>
      <pc:docMkLst>
        <pc:docMk/>
      </pc:docMkLst>
      <pc:sldChg chg="modSp mod">
        <pc:chgData name="Ashley Anderson" userId="383e6604-2e37-4019-be2f-29f2c8adfb24" providerId="ADAL" clId="{8598047D-5FEE-A14C-9370-CFB9BD235BD6}" dt="2025-07-15T04:47:51.083" v="0" actId="20577"/>
        <pc:sldMkLst>
          <pc:docMk/>
          <pc:sldMk cId="2047649083" sldId="331"/>
        </pc:sldMkLst>
        <pc:spChg chg="mod">
          <ac:chgData name="Ashley Anderson" userId="383e6604-2e37-4019-be2f-29f2c8adfb24" providerId="ADAL" clId="{8598047D-5FEE-A14C-9370-CFB9BD235BD6}" dt="2025-07-15T04:47:51.083" v="0" actId="20577"/>
          <ac:spMkLst>
            <pc:docMk/>
            <pc:sldMk cId="2047649083" sldId="331"/>
            <ac:spMk id="2" creationId="{2764D9D8-8E46-6E9E-01AF-65F8717CCBC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7200"/>
          </a:xfrm>
          <a:prstGeom prst="rect">
            <a:avLst/>
          </a:prstGeom>
        </p:spPr>
        <p:txBody>
          <a:bodyPr vert="horz" lIns="72000" tIns="72000" rIns="72000" bIns="72000" rtlCol="0" anchor="t" anchorCtr="0"/>
          <a:lstStyle/>
          <a:p>
            <a:endParaRPr lang="en-AU" sz="1000" dirty="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72000" tIns="72000" rIns="72000" bIns="72000" rtlCol="0"/>
          <a:lstStyle>
            <a:lvl1pPr algn="r">
              <a:defRPr sz="1200"/>
            </a:lvl1pPr>
          </a:lstStyle>
          <a:p>
            <a:fld id="{4E50C307-5AD1-4F8C-91A0-1FC7219EFB34}" type="datetimeFigureOut">
              <a:rPr lang="en-AU" sz="1000" smtClean="0">
                <a:cs typeface="Arial" pitchFamily="34" charset="0"/>
              </a:rPr>
              <a:t>13/8/2025</a:t>
            </a:fld>
            <a:endParaRPr lang="en-AU" sz="1000" dirty="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72000" tIns="72000" rIns="72000" bIns="72000" rtlCol="0" anchor="b"/>
          <a:lstStyle>
            <a:lvl1pPr algn="l">
              <a:defRPr sz="1200"/>
            </a:lvl1pPr>
          </a:lstStyle>
          <a:p>
            <a:endParaRPr lang="en-AU" sz="1000" dirty="0">
              <a:cs typeface="Arial" pitchFamily="34" charset="0"/>
            </a:endParaRPr>
          </a:p>
        </p:txBody>
      </p:sp>
      <p:sp>
        <p:nvSpPr>
          <p:cNvPr id="5" name="Slide Number Placeholder 4"/>
          <p:cNvSpPr>
            <a:spLocks noGrp="1"/>
          </p:cNvSpPr>
          <p:nvPr>
            <p:ph type="sldNum" sz="quarter" idx="3"/>
          </p:nvPr>
        </p:nvSpPr>
        <p:spPr>
          <a:xfrm>
            <a:off x="5769261" y="8685213"/>
            <a:ext cx="1087153" cy="457200"/>
          </a:xfrm>
          <a:prstGeom prst="rect">
            <a:avLst/>
          </a:prstGeom>
        </p:spPr>
        <p:txBody>
          <a:bodyPr vert="horz" lIns="0" tIns="36000" rIns="91440" bIns="36000" rtlCol="0" anchor="b"/>
          <a:lstStyle>
            <a:lvl1pPr algn="r">
              <a:defRPr sz="1200"/>
            </a:lvl1pPr>
          </a:lstStyle>
          <a:p>
            <a:fld id="{AF84CFB5-B6E9-4915-957C-05CFA717E28F}" type="slidenum">
              <a:rPr lang="en-AU" sz="1000" smtClean="0">
                <a:cs typeface="Arial" pitchFamily="34" charset="0"/>
              </a:rPr>
              <a:t>‹#›</a:t>
            </a:fld>
            <a:endParaRPr lang="en-AU" sz="1000" dirty="0">
              <a:cs typeface="Arial" pitchFamily="34" charset="0"/>
            </a:endParaRPr>
          </a:p>
        </p:txBody>
      </p:sp>
    </p:spTree>
    <p:extLst>
      <p:ext uri="{BB962C8B-B14F-4D97-AF65-F5344CB8AC3E}">
        <p14:creationId xmlns:p14="http://schemas.microsoft.com/office/powerpoint/2010/main" val="2668290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6200" y="76200"/>
            <a:ext cx="5017985" cy="381000"/>
          </a:xfrm>
          <a:prstGeom prst="rect">
            <a:avLst/>
          </a:prstGeom>
        </p:spPr>
        <p:txBody>
          <a:bodyPr vert="horz" lIns="0" tIns="0" rIns="0" bIns="0" rtlCol="0"/>
          <a:lstStyle>
            <a:lvl1pPr algn="l">
              <a:defRPr sz="1200">
                <a:latin typeface="+mn-lt"/>
              </a:defRPr>
            </a:lvl1pPr>
          </a:lstStyle>
          <a:p>
            <a:endParaRPr lang="en-AU" dirty="0"/>
          </a:p>
        </p:txBody>
      </p:sp>
      <p:sp>
        <p:nvSpPr>
          <p:cNvPr id="3" name="Date Placeholder 2"/>
          <p:cNvSpPr>
            <a:spLocks noGrp="1"/>
          </p:cNvSpPr>
          <p:nvPr>
            <p:ph type="dt" idx="1"/>
          </p:nvPr>
        </p:nvSpPr>
        <p:spPr>
          <a:xfrm>
            <a:off x="5398770" y="64770"/>
            <a:ext cx="1417320" cy="381000"/>
          </a:xfrm>
          <a:prstGeom prst="rect">
            <a:avLst/>
          </a:prstGeom>
        </p:spPr>
        <p:txBody>
          <a:bodyPr vert="horz" lIns="0" tIns="0" rIns="0" bIns="0" rtlCol="0"/>
          <a:lstStyle>
            <a:lvl1pPr algn="r">
              <a:defRPr sz="1200">
                <a:latin typeface="+mn-lt"/>
              </a:defRPr>
            </a:lvl1pPr>
          </a:lstStyle>
          <a:p>
            <a:fld id="{9BB1C32A-CF46-409D-8B8D-587A7E3A4DCC}" type="datetimeFigureOut">
              <a:rPr lang="en-AU" smtClean="0"/>
              <a:pPr/>
              <a:t>13/8/2025</a:t>
            </a:fld>
            <a:endParaRPr lang="en-AU" dirty="0"/>
          </a:p>
        </p:txBody>
      </p:sp>
      <p:sp>
        <p:nvSpPr>
          <p:cNvPr id="4" name="Slide Image Placeholder 3"/>
          <p:cNvSpPr>
            <a:spLocks noGrp="1" noRot="1" noChangeAspect="1"/>
          </p:cNvSpPr>
          <p:nvPr>
            <p:ph type="sldImg" idx="2"/>
          </p:nvPr>
        </p:nvSpPr>
        <p:spPr>
          <a:xfrm>
            <a:off x="-246063" y="542925"/>
            <a:ext cx="7342188" cy="4130675"/>
          </a:xfrm>
          <a:prstGeom prst="rect">
            <a:avLst/>
          </a:prstGeom>
          <a:noFill/>
          <a:ln w="3175">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2264" y="4977044"/>
            <a:ext cx="5505891" cy="3481155"/>
          </a:xfrm>
          <a:prstGeom prst="rect">
            <a:avLst/>
          </a:prstGeom>
        </p:spPr>
        <p:txBody>
          <a:bodyPr vert="horz" lIns="0" tIns="0" rIns="0" bIns="0" rtlCol="0">
            <a:normAutofit/>
          </a:bodyPr>
          <a:lstStyle/>
          <a:p>
            <a:pPr lvl="0"/>
            <a:r>
              <a:rPr lang="en-AU" noProof="0" dirty="0"/>
              <a:t>Click to edit Master text styles</a:t>
            </a:r>
          </a:p>
          <a:p>
            <a:pPr marL="0" lvl="1"/>
            <a:r>
              <a:rPr lang="en-AU" noProof="0" dirty="0"/>
              <a:t>Second level</a:t>
            </a:r>
          </a:p>
          <a:p>
            <a:pPr marL="144000" lvl="2" indent="-144000">
              <a:buFont typeface="Arial" pitchFamily="34" charset="0"/>
              <a:buChar char="•"/>
            </a:pPr>
            <a:r>
              <a:rPr lang="en-AU" noProof="0" dirty="0"/>
              <a:t>Third level</a:t>
            </a:r>
          </a:p>
          <a:p>
            <a:pPr marL="288000" lvl="3" indent="-144000">
              <a:buFont typeface="Arial" pitchFamily="34" charset="0"/>
              <a:buChar char="•"/>
            </a:pPr>
            <a:r>
              <a:rPr lang="en-AU" noProof="0" dirty="0"/>
              <a:t>Fourth level</a:t>
            </a:r>
          </a:p>
        </p:txBody>
      </p:sp>
      <p:sp>
        <p:nvSpPr>
          <p:cNvPr id="6" name="Footer Placeholder 5"/>
          <p:cNvSpPr>
            <a:spLocks noGrp="1"/>
          </p:cNvSpPr>
          <p:nvPr>
            <p:ph type="ftr" sz="quarter" idx="4"/>
          </p:nvPr>
        </p:nvSpPr>
        <p:spPr>
          <a:xfrm>
            <a:off x="76200" y="8685213"/>
            <a:ext cx="4800600" cy="360000"/>
          </a:xfrm>
          <a:prstGeom prst="rect">
            <a:avLst/>
          </a:prstGeom>
        </p:spPr>
        <p:txBody>
          <a:bodyPr vert="horz" lIns="91440" tIns="45720" rIns="91440" bIns="45720" rtlCol="0" anchor="b"/>
          <a:lstStyle>
            <a:lvl1pPr algn="l">
              <a:defRPr sz="1200">
                <a:latin typeface="+mn-lt"/>
                <a:cs typeface="Arial" pitchFamily="34" charset="0"/>
              </a:defRPr>
            </a:lvl1pPr>
          </a:lstStyle>
          <a:p>
            <a:endParaRPr lang="en-AU" dirty="0"/>
          </a:p>
        </p:txBody>
      </p:sp>
      <p:sp>
        <p:nvSpPr>
          <p:cNvPr id="7" name="Slide Number Placeholder 6"/>
          <p:cNvSpPr>
            <a:spLocks noGrp="1"/>
          </p:cNvSpPr>
          <p:nvPr>
            <p:ph type="sldNum" sz="quarter" idx="5"/>
          </p:nvPr>
        </p:nvSpPr>
        <p:spPr>
          <a:xfrm>
            <a:off x="5855969" y="8685213"/>
            <a:ext cx="989013" cy="360000"/>
          </a:xfrm>
          <a:prstGeom prst="rect">
            <a:avLst/>
          </a:prstGeom>
        </p:spPr>
        <p:txBody>
          <a:bodyPr vert="horz" lIns="91440" tIns="45720" rIns="91440" bIns="45720" rtlCol="0" anchor="b"/>
          <a:lstStyle>
            <a:lvl1pPr algn="r">
              <a:defRPr sz="1200">
                <a:latin typeface="+mn-lt"/>
              </a:defRPr>
            </a:lvl1pPr>
          </a:lstStyle>
          <a:p>
            <a:fld id="{D5A593CC-2149-4E6C-BC3C-0044C280ECB2}" type="slidenum">
              <a:rPr lang="en-AU" smtClean="0"/>
              <a:pPr/>
              <a:t>‹#›</a:t>
            </a:fld>
            <a:endParaRPr lang="en-AU"/>
          </a:p>
        </p:txBody>
      </p:sp>
    </p:spTree>
    <p:extLst>
      <p:ext uri="{BB962C8B-B14F-4D97-AF65-F5344CB8AC3E}">
        <p14:creationId xmlns:p14="http://schemas.microsoft.com/office/powerpoint/2010/main" val="3772576877"/>
      </p:ext>
    </p:extLst>
  </p:cSld>
  <p:clrMap bg1="lt1" tx1="dk1" bg2="lt2" tx2="dk2" accent1="accent1" accent2="accent2" accent3="accent3" accent4="accent4" accent5="accent5" accent6="accent6" hlink="hlink" folHlink="folHlink"/>
  <p:notesStyle>
    <a:lvl1pPr marL="0" algn="l" defTabSz="1218895" rtl="0" eaLnBrk="1" latinLnBrk="0" hangingPunct="1">
      <a:defRPr lang="en-US" sz="1600" b="1" kern="1200" dirty="0" smtClean="0">
        <a:solidFill>
          <a:schemeClr val="tx1"/>
        </a:solidFill>
        <a:latin typeface="+mn-lt"/>
        <a:ea typeface="+mn-ea"/>
        <a:cs typeface="Arial" pitchFamily="34" charset="0"/>
      </a:defRPr>
    </a:lvl1pPr>
    <a:lvl2pPr marL="609448" algn="l" defTabSz="1218895" rtl="0" eaLnBrk="1" latinLnBrk="0" hangingPunct="1">
      <a:defRPr lang="en-US" sz="1600" kern="1200" dirty="0" smtClean="0">
        <a:solidFill>
          <a:schemeClr val="tx1"/>
        </a:solidFill>
        <a:latin typeface="Arial" pitchFamily="34" charset="0"/>
        <a:ea typeface="+mn-ea"/>
        <a:cs typeface="Arial" pitchFamily="34" charset="0"/>
      </a:defRPr>
    </a:lvl2pPr>
    <a:lvl3pPr marL="1218895" algn="l" defTabSz="1218895" rtl="0" eaLnBrk="1" latinLnBrk="0" hangingPunct="1">
      <a:defRPr lang="en-US" sz="1600" kern="1200" dirty="0" smtClean="0">
        <a:solidFill>
          <a:schemeClr val="tx1"/>
        </a:solidFill>
        <a:latin typeface="Arial" pitchFamily="34" charset="0"/>
        <a:ea typeface="+mn-ea"/>
        <a:cs typeface="Arial" pitchFamily="34" charset="0"/>
      </a:defRPr>
    </a:lvl3pPr>
    <a:lvl4pPr marL="1828343" algn="l" defTabSz="1218895" rtl="0" eaLnBrk="1" latinLnBrk="0" hangingPunct="1">
      <a:defRPr lang="en-US" sz="1600" kern="1200" dirty="0" smtClean="0">
        <a:solidFill>
          <a:schemeClr val="tx1"/>
        </a:solidFill>
        <a:latin typeface="Arial" pitchFamily="34" charset="0"/>
        <a:ea typeface="+mn-ea"/>
        <a:cs typeface="Arial" pitchFamily="34" charset="0"/>
      </a:defRPr>
    </a:lvl4pPr>
    <a:lvl5pPr marL="2437790" algn="l" defTabSz="1218895" rtl="0" eaLnBrk="1" latinLnBrk="0" hangingPunct="1">
      <a:defRPr lang="en-AU" sz="1600" kern="1200" baseline="0" dirty="0">
        <a:solidFill>
          <a:schemeClr val="tx1"/>
        </a:solidFill>
        <a:latin typeface="Arial" pitchFamily="34" charset="0"/>
        <a:ea typeface="+mn-ea"/>
        <a:cs typeface="Arial" pitchFamily="34" charset="0"/>
      </a:defRPr>
    </a:lvl5pPr>
    <a:lvl6pPr marL="3047238" algn="l" defTabSz="1218895" rtl="0" eaLnBrk="1" latinLnBrk="0" hangingPunct="1">
      <a:defRPr sz="1600" kern="1200">
        <a:solidFill>
          <a:schemeClr val="tx1"/>
        </a:solidFill>
        <a:latin typeface="+mn-lt"/>
        <a:ea typeface="+mn-ea"/>
        <a:cs typeface="+mn-cs"/>
      </a:defRPr>
    </a:lvl6pPr>
    <a:lvl7pPr marL="3656686" algn="l" defTabSz="1218895" rtl="0" eaLnBrk="1" latinLnBrk="0" hangingPunct="1">
      <a:defRPr sz="1600" kern="1200">
        <a:solidFill>
          <a:schemeClr val="tx1"/>
        </a:solidFill>
        <a:latin typeface="+mn-lt"/>
        <a:ea typeface="+mn-ea"/>
        <a:cs typeface="+mn-cs"/>
      </a:defRPr>
    </a:lvl7pPr>
    <a:lvl8pPr marL="4266133" algn="l" defTabSz="1218895" rtl="0" eaLnBrk="1" latinLnBrk="0" hangingPunct="1">
      <a:defRPr sz="1600" kern="1200">
        <a:solidFill>
          <a:schemeClr val="tx1"/>
        </a:solidFill>
        <a:latin typeface="+mn-lt"/>
        <a:ea typeface="+mn-ea"/>
        <a:cs typeface="+mn-cs"/>
      </a:defRPr>
    </a:lvl8pPr>
    <a:lvl9pPr marL="4875581" algn="l" defTabSz="121889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0000" lnSpcReduction="20000"/>
          </a:bodyPr>
          <a:lstStyle/>
          <a:p>
            <a:pPr marL="36000">
              <a:lnSpc>
                <a:spcPct val="120000"/>
              </a:lnSpc>
              <a:spcAft>
                <a:spcPts val="600"/>
              </a:spcAft>
            </a:pPr>
            <a:r>
              <a:rPr lang="en-AU" sz="1600" b="0" kern="1200" dirty="0">
                <a:solidFill>
                  <a:schemeClr val="tx1"/>
                </a:solidFill>
                <a:effectLst/>
                <a:latin typeface="+mn-lt"/>
                <a:ea typeface="+mn-ea"/>
                <a:cs typeface="Arial" pitchFamily="34" charset="0"/>
              </a:rPr>
              <a:t>Support is available to ensure the equal participation of students with a</a:t>
            </a:r>
            <a:r>
              <a:rPr lang="en-AU" sz="1600" b="1" kern="1200" dirty="0">
                <a:solidFill>
                  <a:schemeClr val="tx1"/>
                </a:solidFill>
                <a:effectLst/>
                <a:latin typeface="+mn-lt"/>
                <a:ea typeface="+mn-ea"/>
                <a:cs typeface="Arial" pitchFamily="34" charset="0"/>
              </a:rPr>
              <a:t> disability, health condition or an eligible external commitment. </a:t>
            </a:r>
          </a:p>
          <a:p>
            <a:pPr marL="36000">
              <a:lnSpc>
                <a:spcPct val="120000"/>
              </a:lnSpc>
              <a:spcAft>
                <a:spcPts val="600"/>
              </a:spcAft>
            </a:pPr>
            <a:r>
              <a:rPr lang="en-AU" sz="1600" b="0" kern="1200" dirty="0">
                <a:solidFill>
                  <a:schemeClr val="tx1"/>
                </a:solidFill>
                <a:effectLst/>
                <a:latin typeface="+mn-lt"/>
                <a:ea typeface="+mn-ea"/>
                <a:cs typeface="Arial" pitchFamily="34" charset="0"/>
              </a:rPr>
              <a:t>This includes:</a:t>
            </a:r>
          </a:p>
          <a:p>
            <a:pPr marL="36000" lvl="0" indent="-285750">
              <a:lnSpc>
                <a:spcPct val="120000"/>
              </a:lnSpc>
              <a:spcAft>
                <a:spcPts val="600"/>
              </a:spcAft>
              <a:buFont typeface="Arial" panose="020B0604020202020204" pitchFamily="34" charset="0"/>
              <a:buChar char="•"/>
            </a:pPr>
            <a:r>
              <a:rPr lang="en-AU" sz="1600" b="1" kern="1200" dirty="0">
                <a:solidFill>
                  <a:schemeClr val="tx1"/>
                </a:solidFill>
                <a:effectLst/>
                <a:latin typeface="+mn-lt"/>
                <a:ea typeface="+mn-ea"/>
                <a:cs typeface="Arial" pitchFamily="34" charset="0"/>
              </a:rPr>
              <a:t>Short extensions, </a:t>
            </a:r>
            <a:r>
              <a:rPr lang="en-AU" sz="1600" b="0" kern="1200" dirty="0">
                <a:solidFill>
                  <a:schemeClr val="tx1"/>
                </a:solidFill>
                <a:effectLst/>
                <a:latin typeface="+mn-lt"/>
                <a:ea typeface="+mn-ea"/>
                <a:cs typeface="Arial" pitchFamily="34" charset="0"/>
              </a:rPr>
              <a:t>where the student may need a few days or weeks to complete an assignment. </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These are managed by individual faculties, usually by tutors or lecturers who work directly with the student. </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Students should email the relevant tutor or lecturer to ask for a short extension.</a:t>
            </a:r>
          </a:p>
          <a:p>
            <a:pPr marL="36000">
              <a:lnSpc>
                <a:spcPct val="120000"/>
              </a:lnSpc>
              <a:spcAft>
                <a:spcPts val="600"/>
              </a:spcAft>
            </a:pPr>
            <a:r>
              <a:rPr lang="en-AU" sz="1600" b="1" kern="1200" dirty="0">
                <a:solidFill>
                  <a:schemeClr val="tx1"/>
                </a:solidFill>
                <a:effectLst/>
                <a:latin typeface="+mn-lt"/>
                <a:ea typeface="+mn-ea"/>
                <a:cs typeface="Arial" pitchFamily="34" charset="0"/>
              </a:rPr>
              <a:t> </a:t>
            </a:r>
          </a:p>
          <a:p>
            <a:pPr marL="36000" lvl="0" indent="-285750">
              <a:lnSpc>
                <a:spcPct val="120000"/>
              </a:lnSpc>
              <a:spcAft>
                <a:spcPts val="600"/>
              </a:spcAft>
              <a:buFont typeface="Arial" panose="020B0604020202020204" pitchFamily="34" charset="0"/>
              <a:buChar char="•"/>
            </a:pPr>
            <a:r>
              <a:rPr lang="en-AU" sz="1600" b="1" kern="1200" dirty="0">
                <a:solidFill>
                  <a:schemeClr val="tx1"/>
                </a:solidFill>
                <a:effectLst/>
                <a:latin typeface="+mn-lt"/>
                <a:ea typeface="+mn-ea"/>
                <a:cs typeface="Arial" pitchFamily="34" charset="0"/>
              </a:rPr>
              <a:t>Long extensions, </a:t>
            </a:r>
            <a:r>
              <a:rPr lang="en-AU" sz="1600" b="0" kern="1200" dirty="0">
                <a:solidFill>
                  <a:schemeClr val="tx1"/>
                </a:solidFill>
                <a:effectLst/>
                <a:latin typeface="+mn-lt"/>
                <a:ea typeface="+mn-ea"/>
                <a:cs typeface="Arial" pitchFamily="34" charset="0"/>
              </a:rPr>
              <a:t>where the student may have to manage a longer disruption to their studies.</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These are managed by the Special Considerations process.</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Students should submit a Special Consideration form online.</a:t>
            </a:r>
          </a:p>
          <a:p>
            <a:pPr marL="36000">
              <a:lnSpc>
                <a:spcPct val="120000"/>
              </a:lnSpc>
              <a:spcAft>
                <a:spcPts val="600"/>
              </a:spcAft>
            </a:pPr>
            <a:r>
              <a:rPr lang="en-AU" sz="1600" b="1" kern="1200" dirty="0">
                <a:solidFill>
                  <a:schemeClr val="tx1"/>
                </a:solidFill>
                <a:effectLst/>
                <a:latin typeface="+mn-lt"/>
                <a:ea typeface="+mn-ea"/>
                <a:cs typeface="Arial" pitchFamily="34" charset="0"/>
              </a:rPr>
              <a:t> </a:t>
            </a:r>
          </a:p>
          <a:p>
            <a:pPr marL="36000" lvl="0" indent="-285750">
              <a:lnSpc>
                <a:spcPct val="120000"/>
              </a:lnSpc>
              <a:spcAft>
                <a:spcPts val="600"/>
              </a:spcAft>
              <a:buFont typeface="Arial" panose="020B0604020202020204" pitchFamily="34" charset="0"/>
              <a:buChar char="•"/>
            </a:pPr>
            <a:r>
              <a:rPr lang="en-AU" sz="1600" b="1" kern="1200" dirty="0">
                <a:solidFill>
                  <a:schemeClr val="tx1"/>
                </a:solidFill>
                <a:effectLst/>
                <a:latin typeface="+mn-lt"/>
                <a:ea typeface="+mn-ea"/>
                <a:cs typeface="Arial" pitchFamily="34" charset="0"/>
              </a:rPr>
              <a:t>Ongoing support, </a:t>
            </a:r>
            <a:r>
              <a:rPr lang="en-AU" sz="1600" b="0" kern="1200" dirty="0">
                <a:solidFill>
                  <a:schemeClr val="tx1"/>
                </a:solidFill>
                <a:effectLst/>
                <a:latin typeface="+mn-lt"/>
                <a:ea typeface="+mn-ea"/>
                <a:cs typeface="Arial" pitchFamily="34" charset="0"/>
              </a:rPr>
              <a:t>when a student may need support throughout their studies to ensure they can participate equally.</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Ongoing support is enabled by an Academic Adjustment Plan, completed by Student Equity and Disability Services (SEDS).</a:t>
            </a:r>
          </a:p>
          <a:p>
            <a:pPr marL="36000" lvl="0" indent="-285750">
              <a:lnSpc>
                <a:spcPct val="120000"/>
              </a:lnSpc>
              <a:spcAft>
                <a:spcPts val="600"/>
              </a:spcAft>
              <a:buFont typeface="Arial" panose="020B0604020202020204" pitchFamily="34" charset="0"/>
              <a:buChar char="•"/>
            </a:pPr>
            <a:r>
              <a:rPr lang="en-AU" sz="1600" b="0" kern="1200" dirty="0">
                <a:solidFill>
                  <a:schemeClr val="tx1"/>
                </a:solidFill>
                <a:effectLst/>
                <a:latin typeface="+mn-lt"/>
                <a:ea typeface="+mn-ea"/>
                <a:cs typeface="Arial" pitchFamily="34" charset="0"/>
              </a:rPr>
              <a:t>Students should contact Student Equity and Disability Services (SEDS) to arrange an Academic Adjustment Plan.</a:t>
            </a:r>
            <a:r>
              <a:rPr lang="en-AU" sz="1600" b="1" kern="1200" dirty="0">
                <a:solidFill>
                  <a:schemeClr val="tx1"/>
                </a:solidFill>
                <a:effectLst/>
                <a:latin typeface="+mn-lt"/>
                <a:ea typeface="+mn-ea"/>
                <a:cs typeface="Arial" pitchFamily="34" charset="0"/>
              </a:rPr>
              <a:t> </a:t>
            </a:r>
          </a:p>
          <a:p>
            <a:pPr marL="36000">
              <a:lnSpc>
                <a:spcPct val="120000"/>
              </a:lnSpc>
              <a:spcAft>
                <a:spcPts val="600"/>
              </a:spcAft>
            </a:pPr>
            <a:r>
              <a:rPr lang="en-AU" sz="1600" b="1" kern="1200" dirty="0">
                <a:solidFill>
                  <a:schemeClr val="tx1"/>
                </a:solidFill>
                <a:effectLst/>
                <a:latin typeface="+mn-lt"/>
                <a:ea typeface="+mn-ea"/>
                <a:cs typeface="Arial" pitchFamily="34" charset="0"/>
              </a:rPr>
              <a:t> </a:t>
            </a:r>
          </a:p>
          <a:p>
            <a:pPr marL="36000">
              <a:lnSpc>
                <a:spcPct val="120000"/>
              </a:lnSpc>
              <a:spcAft>
                <a:spcPts val="600"/>
              </a:spcAft>
            </a:pPr>
            <a:r>
              <a:rPr lang="en-AU" sz="1600" b="0" kern="1200" dirty="0">
                <a:solidFill>
                  <a:schemeClr val="tx1"/>
                </a:solidFill>
                <a:effectLst/>
                <a:latin typeface="+mn-lt"/>
                <a:ea typeface="+mn-ea"/>
                <a:cs typeface="Arial" pitchFamily="34" charset="0"/>
              </a:rPr>
              <a:t>Many other supports are available for students, including academic skills, counselling, medical services, financial aid and careers help. There is information on all these services on the University website.</a:t>
            </a:r>
          </a:p>
          <a:p>
            <a:pPr marL="36000">
              <a:lnSpc>
                <a:spcPct val="120000"/>
              </a:lnSpc>
              <a:spcAft>
                <a:spcPts val="600"/>
              </a:spcAft>
            </a:pPr>
            <a:r>
              <a:rPr lang="en-AU" sz="1600" kern="1200" dirty="0">
                <a:solidFill>
                  <a:schemeClr val="tx1"/>
                </a:solidFill>
                <a:effectLst/>
                <a:latin typeface="+mn-lt"/>
                <a:ea typeface="+mn-ea"/>
                <a:cs typeface="Arial" pitchFamily="34" charset="0"/>
              </a:rPr>
              <a:t>Students are encouraged to ask for extensions and support, we want them to succeed.</a:t>
            </a:r>
            <a:endParaRPr lang="en-AU" sz="1600" b="1" kern="1200" dirty="0">
              <a:solidFill>
                <a:schemeClr val="tx1"/>
              </a:solidFill>
              <a:effectLst/>
              <a:latin typeface="+mn-lt"/>
              <a:ea typeface="+mn-ea"/>
              <a:cs typeface="Arial" pitchFamily="34" charset="0"/>
            </a:endParaRPr>
          </a:p>
          <a:p>
            <a:pPr marL="36000">
              <a:lnSpc>
                <a:spcPct val="120000"/>
              </a:lnSpc>
              <a:spcAft>
                <a:spcPts val="600"/>
              </a:spcAft>
            </a:pPr>
            <a:endParaRPr lang="en-AU" sz="1600" b="1" kern="1200" dirty="0">
              <a:solidFill>
                <a:schemeClr val="tx1"/>
              </a:solidFill>
              <a:effectLst/>
              <a:latin typeface="+mn-lt"/>
              <a:ea typeface="+mn-ea"/>
              <a:cs typeface="Arial" pitchFamily="34" charset="0"/>
            </a:endParaRPr>
          </a:p>
          <a:p>
            <a:pPr marL="36000">
              <a:lnSpc>
                <a:spcPct val="120000"/>
              </a:lnSpc>
              <a:spcAft>
                <a:spcPts val="600"/>
              </a:spcAft>
            </a:pPr>
            <a:r>
              <a:rPr lang="en-AU" sz="1600" b="1" kern="1200" dirty="0">
                <a:solidFill>
                  <a:schemeClr val="tx1"/>
                </a:solidFill>
                <a:effectLst/>
                <a:latin typeface="+mn-lt"/>
                <a:ea typeface="+mn-ea"/>
                <a:cs typeface="Arial" pitchFamily="34" charset="0"/>
              </a:rPr>
              <a:t>*</a:t>
            </a:r>
            <a:r>
              <a:rPr lang="en-AU" sz="1600" b="0" kern="1200" dirty="0">
                <a:solidFill>
                  <a:schemeClr val="tx1"/>
                </a:solidFill>
                <a:effectLst/>
                <a:latin typeface="+mn-lt"/>
                <a:ea typeface="+mn-ea"/>
                <a:cs typeface="Arial" pitchFamily="34" charset="0"/>
              </a:rPr>
              <a:t>Examples of these eligible commitments: students with carer responsibilities, students who participate in cultural and religious observances, elite athletes, performers, emergency volunteers and army reservists.</a:t>
            </a:r>
          </a:p>
          <a:p>
            <a:r>
              <a:rPr lang="en-AU" sz="1600" b="1" kern="1200" dirty="0">
                <a:solidFill>
                  <a:schemeClr val="tx1"/>
                </a:solidFill>
                <a:effectLst/>
                <a:latin typeface="+mn-lt"/>
                <a:ea typeface="+mn-ea"/>
                <a:cs typeface="Arial" pitchFamily="34" charset="0"/>
              </a:rPr>
              <a:t> </a:t>
            </a:r>
          </a:p>
          <a:p>
            <a:r>
              <a:rPr lang="en-AU" sz="1600" b="1" kern="1200" dirty="0">
                <a:solidFill>
                  <a:schemeClr val="tx1"/>
                </a:solidFill>
                <a:effectLst/>
                <a:latin typeface="+mn-lt"/>
                <a:ea typeface="+mn-ea"/>
                <a:cs typeface="Arial" pitchFamily="34" charset="0"/>
              </a:rPr>
              <a:t> </a:t>
            </a:r>
          </a:p>
          <a:p>
            <a:endParaRPr lang="en-AU" dirty="0"/>
          </a:p>
        </p:txBody>
      </p:sp>
      <p:sp>
        <p:nvSpPr>
          <p:cNvPr id="4" name="Slide Number Placeholder 3"/>
          <p:cNvSpPr>
            <a:spLocks noGrp="1"/>
          </p:cNvSpPr>
          <p:nvPr>
            <p:ph type="sldNum" sz="quarter" idx="5"/>
          </p:nvPr>
        </p:nvSpPr>
        <p:spPr/>
        <p:txBody>
          <a:bodyPr/>
          <a:lstStyle/>
          <a:p>
            <a:fld id="{D5A593CC-2149-4E6C-BC3C-0044C280ECB2}" type="slidenum">
              <a:rPr lang="en-AU" smtClean="0"/>
              <a:pPr/>
              <a:t>1</a:t>
            </a:fld>
            <a:endParaRPr lang="en-AU"/>
          </a:p>
        </p:txBody>
      </p:sp>
    </p:spTree>
    <p:extLst>
      <p:ext uri="{BB962C8B-B14F-4D97-AF65-F5344CB8AC3E}">
        <p14:creationId xmlns:p14="http://schemas.microsoft.com/office/powerpoint/2010/main" val="23244017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hyperlink" Target="mailto:copyright-office@unimelb.edu.au" TargetMode="External"/><Relationship Id="rId2" Type="http://schemas.openxmlformats.org/officeDocument/2006/relationships/hyperlink" Target="https://academicintegrity.unimelb.edu.au/" TargetMode="Externa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cknowledgement of Country">
    <p:bg>
      <p:bgPr>
        <a:solidFill>
          <a:schemeClr val="bg2"/>
        </a:solidFill>
        <a:effectLst/>
      </p:bgPr>
    </p:bg>
    <p:spTree>
      <p:nvGrpSpPr>
        <p:cNvPr id="1" name=""/>
        <p:cNvGrpSpPr/>
        <p:nvPr/>
      </p:nvGrpSpPr>
      <p:grpSpPr>
        <a:xfrm>
          <a:off x="0" y="0"/>
          <a:ext cx="0" cy="0"/>
          <a:chOff x="0" y="0"/>
          <a:chExt cx="0" cy="0"/>
        </a:xfrm>
      </p:grpSpPr>
      <p:pic>
        <p:nvPicPr>
          <p:cNvPr id="5" name="Picture 4" descr="A tree in a park&#10;&#10;Description automatically generated">
            <a:extLst>
              <a:ext uri="{FF2B5EF4-FFF2-40B4-BE49-F238E27FC236}">
                <a16:creationId xmlns:a16="http://schemas.microsoft.com/office/drawing/2014/main" id="{22B7B5EB-409D-C364-0E66-735E92752C91}"/>
              </a:ext>
            </a:extLst>
          </p:cNvPr>
          <p:cNvPicPr>
            <a:picLocks noGrp="1" noRot="1" noChangeAspect="1" noMove="1" noResize="1" noEditPoints="1" noAdjustHandles="1" noChangeArrowheads="1" noChangeShapeType="1" noCrop="1"/>
          </p:cNvPicPr>
          <p:nvPr userDrawn="1"/>
        </p:nvPicPr>
        <p:blipFill rotWithShape="1">
          <a:blip r:embed="rId2">
            <a:alphaModFix amt="17000"/>
            <a:extLst>
              <a:ext uri="{28A0092B-C50C-407E-A947-70E740481C1C}">
                <a14:useLocalDpi xmlns:a14="http://schemas.microsoft.com/office/drawing/2010/main"/>
              </a:ext>
            </a:extLst>
          </a:blip>
          <a:srcRect/>
          <a:stretch/>
        </p:blipFill>
        <p:spPr>
          <a:xfrm>
            <a:off x="0" y="14928"/>
            <a:ext cx="12199058" cy="6852171"/>
          </a:xfrm>
          <a:prstGeom prst="rect">
            <a:avLst/>
          </a:prstGeom>
        </p:spPr>
      </p:pic>
      <p:sp>
        <p:nvSpPr>
          <p:cNvPr id="9" name="TextBox 3">
            <a:extLst>
              <a:ext uri="{FF2B5EF4-FFF2-40B4-BE49-F238E27FC236}">
                <a16:creationId xmlns:a16="http://schemas.microsoft.com/office/drawing/2014/main" id="{CBB971FD-D847-BF4C-933A-802E03ED89A8}"/>
              </a:ext>
            </a:extLst>
          </p:cNvPr>
          <p:cNvSpPr txBox="1">
            <a:spLocks noGrp="1" noRot="1" noMove="1" noResize="1" noEditPoints="1" noAdjustHandles="1" noChangeArrowheads="1" noChangeShapeType="1"/>
          </p:cNvSpPr>
          <p:nvPr userDrawn="1"/>
        </p:nvSpPr>
        <p:spPr>
          <a:xfrm>
            <a:off x="875420" y="1628800"/>
            <a:ext cx="10441160" cy="4478149"/>
          </a:xfrm>
          <a:prstGeom prst="rect">
            <a:avLst/>
          </a:prstGeom>
          <a:solidFill>
            <a:schemeClr val="accent1">
              <a:alpha val="0"/>
            </a:schemeClr>
          </a:solidFill>
        </p:spPr>
        <p:txBody>
          <a:bodyPr wrap="square" rtlCol="0">
            <a:spAutoFit/>
          </a:bodyPr>
          <a:lstStyle>
            <a:defPPr>
              <a:defRPr lang="en-US"/>
            </a:defPPr>
            <a:lvl1pPr marL="0" algn="l" defTabSz="1218895" rtl="0" eaLnBrk="1" latinLnBrk="0" hangingPunct="1">
              <a:defRPr sz="2399" kern="1200">
                <a:solidFill>
                  <a:schemeClr val="tx1"/>
                </a:solidFill>
                <a:latin typeface="+mn-lt"/>
                <a:ea typeface="+mn-ea"/>
                <a:cs typeface="+mn-cs"/>
              </a:defRPr>
            </a:lvl1pPr>
            <a:lvl2pPr marL="609448" algn="l" defTabSz="1218895" rtl="0" eaLnBrk="1" latinLnBrk="0" hangingPunct="1">
              <a:defRPr sz="2399" kern="1200">
                <a:solidFill>
                  <a:schemeClr val="tx1"/>
                </a:solidFill>
                <a:latin typeface="+mn-lt"/>
                <a:ea typeface="+mn-ea"/>
                <a:cs typeface="+mn-cs"/>
              </a:defRPr>
            </a:lvl2pPr>
            <a:lvl3pPr marL="1218895" algn="l" defTabSz="1218895" rtl="0" eaLnBrk="1" latinLnBrk="0" hangingPunct="1">
              <a:defRPr sz="2399" kern="1200">
                <a:solidFill>
                  <a:schemeClr val="tx1"/>
                </a:solidFill>
                <a:latin typeface="+mn-lt"/>
                <a:ea typeface="+mn-ea"/>
                <a:cs typeface="+mn-cs"/>
              </a:defRPr>
            </a:lvl3pPr>
            <a:lvl4pPr marL="1828343" algn="l" defTabSz="1218895" rtl="0" eaLnBrk="1" latinLnBrk="0" hangingPunct="1">
              <a:defRPr sz="2399" kern="1200">
                <a:solidFill>
                  <a:schemeClr val="tx1"/>
                </a:solidFill>
                <a:latin typeface="+mn-lt"/>
                <a:ea typeface="+mn-ea"/>
                <a:cs typeface="+mn-cs"/>
              </a:defRPr>
            </a:lvl4pPr>
            <a:lvl5pPr marL="2437790" algn="l" defTabSz="1218895" rtl="0" eaLnBrk="1" latinLnBrk="0" hangingPunct="1">
              <a:defRPr sz="2399" kern="1200">
                <a:solidFill>
                  <a:schemeClr val="tx1"/>
                </a:solidFill>
                <a:latin typeface="+mn-lt"/>
                <a:ea typeface="+mn-ea"/>
                <a:cs typeface="+mn-cs"/>
              </a:defRPr>
            </a:lvl5pPr>
            <a:lvl6pPr marL="3047238" algn="l" defTabSz="1218895" rtl="0" eaLnBrk="1" latinLnBrk="0" hangingPunct="1">
              <a:defRPr sz="2399" kern="1200">
                <a:solidFill>
                  <a:schemeClr val="tx1"/>
                </a:solidFill>
                <a:latin typeface="+mn-lt"/>
                <a:ea typeface="+mn-ea"/>
                <a:cs typeface="+mn-cs"/>
              </a:defRPr>
            </a:lvl6pPr>
            <a:lvl7pPr marL="3656686" algn="l" defTabSz="1218895" rtl="0" eaLnBrk="1" latinLnBrk="0" hangingPunct="1">
              <a:defRPr sz="2399" kern="1200">
                <a:solidFill>
                  <a:schemeClr val="tx1"/>
                </a:solidFill>
                <a:latin typeface="+mn-lt"/>
                <a:ea typeface="+mn-ea"/>
                <a:cs typeface="+mn-cs"/>
              </a:defRPr>
            </a:lvl7pPr>
            <a:lvl8pPr marL="4266133" algn="l" defTabSz="1218895" rtl="0" eaLnBrk="1" latinLnBrk="0" hangingPunct="1">
              <a:defRPr sz="2399" kern="1200">
                <a:solidFill>
                  <a:schemeClr val="tx1"/>
                </a:solidFill>
                <a:latin typeface="+mn-lt"/>
                <a:ea typeface="+mn-ea"/>
                <a:cs typeface="+mn-cs"/>
              </a:defRPr>
            </a:lvl8pPr>
            <a:lvl9pPr marL="4875581" algn="l" defTabSz="1218895" rtl="0" eaLnBrk="1" latinLnBrk="0" hangingPunct="1">
              <a:defRPr sz="2399" kern="1200">
                <a:solidFill>
                  <a:schemeClr val="tx1"/>
                </a:solidFill>
                <a:latin typeface="+mn-lt"/>
                <a:ea typeface="+mn-ea"/>
                <a:cs typeface="+mn-cs"/>
              </a:defRPr>
            </a:lvl9pPr>
          </a:lstStyle>
          <a:p>
            <a:pPr algn="l" fontAlgn="base">
              <a:spcBef>
                <a:spcPts val="1200"/>
              </a:spcBef>
            </a:pPr>
            <a:endParaRPr lang="en-AU" sz="1100" b="0" i="0" dirty="0">
              <a:solidFill>
                <a:schemeClr val="bg1"/>
              </a:solidFill>
              <a:effectLst/>
              <a:latin typeface="+mj-lt"/>
            </a:endParaRPr>
          </a:p>
          <a:p>
            <a:pPr algn="l">
              <a:spcBef>
                <a:spcPts val="1200"/>
              </a:spcBef>
            </a:pPr>
            <a:r>
              <a:rPr lang="en-AU" sz="1600" b="0" i="0" dirty="0">
                <a:solidFill>
                  <a:schemeClr val="bg1"/>
                </a:solidFill>
                <a:effectLst/>
                <a:latin typeface="+mj-lt"/>
              </a:rPr>
              <a:t>The University of Melbourne acknowledges the Traditional Owners of the unceded land on which we work, learn and live: the Wurundjeri Woi-wurrung and Bunurong peoples (Burnley, Fishermans Bend, Parkville, Southbank and Werribee campuses), the Yorta Yorta Nation (Dookie and Shepparton campuses), and the Dja Dja Wurrung people (Creswick campus).</a:t>
            </a:r>
          </a:p>
          <a:p>
            <a:pPr algn="l">
              <a:spcBef>
                <a:spcPts val="1200"/>
              </a:spcBef>
            </a:pPr>
            <a:r>
              <a:rPr lang="en-AU" sz="1600" b="0" i="0" dirty="0">
                <a:solidFill>
                  <a:schemeClr val="bg1"/>
                </a:solidFill>
                <a:effectLst/>
                <a:latin typeface="+mj-lt"/>
              </a:rPr>
              <a:t>The University also acknowledges and is grateful to the Traditional Owners, Elders and Knowledge Holders of all Indigenous nations and clans who have been instrumental in our reconciliation journey.</a:t>
            </a:r>
          </a:p>
          <a:p>
            <a:pPr algn="l">
              <a:spcBef>
                <a:spcPts val="1200"/>
              </a:spcBef>
            </a:pPr>
            <a:r>
              <a:rPr lang="en-AU" sz="1600" b="0" i="0" dirty="0">
                <a:solidFill>
                  <a:schemeClr val="bg1"/>
                </a:solidFill>
                <a:effectLst/>
                <a:latin typeface="+mj-lt"/>
              </a:rPr>
              <a:t>We recognise the unique place held by Aboriginal and Torres Strait Islander peoples as the original owners and custodians of the lands and waterways across the Australian continent, with histories of continuous connection dating back more than 60,000 years. We also acknowledge their enduring cultural practices of caring for Country.</a:t>
            </a:r>
          </a:p>
          <a:p>
            <a:pPr algn="l">
              <a:spcBef>
                <a:spcPts val="1200"/>
              </a:spcBef>
            </a:pPr>
            <a:r>
              <a:rPr lang="en-AU" sz="1600" b="0" i="0" dirty="0">
                <a:solidFill>
                  <a:schemeClr val="bg1"/>
                </a:solidFill>
                <a:effectLst/>
                <a:latin typeface="+mj-lt"/>
              </a:rPr>
              <a:t>We pay respect to Elders past, present and future, and acknowledge the importance of Indigenous knowledge in the Academy. As a community of researchers, teachers, professional staff and students we are privileged to work and learn every day with Indigenous colleagues and partners.</a:t>
            </a:r>
          </a:p>
          <a:p>
            <a:pPr algn="l">
              <a:spcBef>
                <a:spcPts val="1200"/>
              </a:spcBef>
            </a:pPr>
            <a:r>
              <a:rPr lang="en-AU" sz="1600" b="0" i="0" dirty="0">
                <a:solidFill>
                  <a:schemeClr val="bg1"/>
                </a:solidFill>
                <a:effectLst/>
                <a:latin typeface="+mj-lt"/>
              </a:rPr>
              <a:t>In making this Acknowledgment of Country we commit to respectful and responsible conduct towards all others according to the Traditional lores of this land, particularly at times of formal ceremony.</a:t>
            </a:r>
            <a:endParaRPr lang="en-AU" sz="1600" dirty="0">
              <a:solidFill>
                <a:schemeClr val="bg1"/>
              </a:solidFill>
              <a:latin typeface="+mj-lt"/>
            </a:endParaRPr>
          </a:p>
        </p:txBody>
      </p:sp>
      <p:pic>
        <p:nvPicPr>
          <p:cNvPr id="6" name="Picture Placeholder 10" descr="Logo&#10;&#10;Description automatically generated">
            <a:extLst>
              <a:ext uri="{FF2B5EF4-FFF2-40B4-BE49-F238E27FC236}">
                <a16:creationId xmlns:a16="http://schemas.microsoft.com/office/drawing/2014/main" id="{72FB4B94-D733-663C-1E58-FF1318E71F5A}"/>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635412" y="342000"/>
            <a:ext cx="1222350" cy="1223793"/>
          </a:xfrm>
          <a:prstGeom prst="rect">
            <a:avLst/>
          </a:prstGeom>
        </p:spPr>
      </p:pic>
    </p:spTree>
    <p:extLst>
      <p:ext uri="{BB962C8B-B14F-4D97-AF65-F5344CB8AC3E}">
        <p14:creationId xmlns:p14="http://schemas.microsoft.com/office/powerpoint/2010/main" val="2239070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wo Content_Small Fo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56268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a:xfrm>
            <a:off x="10267260" y="6437192"/>
            <a:ext cx="1579139" cy="216000"/>
          </a:xfrm>
        </p:spPr>
        <p:txBody>
          <a:bodyPr/>
          <a:lstStyle/>
          <a:p>
            <a:r>
              <a:rPr lang="en-AU"/>
              <a:t>Page [</a:t>
            </a:r>
            <a:fld id="{29D5CE74-914C-4689-99FC-1AEF49CE2B47}" type="slidenum">
              <a:rPr smtClean="0"/>
              <a:pPr/>
              <a:t>‹#›</a:t>
            </a:fld>
            <a:r>
              <a:t>]</a:t>
            </a:r>
            <a:endParaRPr lang="en-AU"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p>
            <a:r>
              <a:rPr lang="en-US"/>
              <a:t>Click to edit Master title style</a:t>
            </a:r>
            <a:endParaRPr lang="en-AU"/>
          </a:p>
        </p:txBody>
      </p:sp>
      <p:sp>
        <p:nvSpPr>
          <p:cNvPr id="4" name="Content Placeholder 6">
            <a:extLst>
              <a:ext uri="{FF2B5EF4-FFF2-40B4-BE49-F238E27FC236}">
                <a16:creationId xmlns:a16="http://schemas.microsoft.com/office/drawing/2014/main" id="{BED691C7-E3FD-C9C6-88B5-D844BB5B3D47}"/>
              </a:ext>
            </a:extLst>
          </p:cNvPr>
          <p:cNvSpPr>
            <a:spLocks noGrp="1"/>
          </p:cNvSpPr>
          <p:nvPr>
            <p:ph sz="quarter" idx="16"/>
          </p:nvPr>
        </p:nvSpPr>
        <p:spPr>
          <a:xfrm>
            <a:off x="6219599" y="1870255"/>
            <a:ext cx="56268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1751513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Content and Image_Small Fo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56268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a:xfrm>
            <a:off x="10267260" y="6437192"/>
            <a:ext cx="1579139" cy="216000"/>
          </a:xfrm>
        </p:spPr>
        <p:txBody>
          <a:bodyPr/>
          <a:lstStyle/>
          <a:p>
            <a:r>
              <a:rPr lang="en-AU"/>
              <a:t>Page [</a:t>
            </a:r>
            <a:fld id="{29D5CE74-914C-4689-99FC-1AEF49CE2B47}" type="slidenum">
              <a:rPr smtClean="0"/>
              <a:pPr/>
              <a:t>‹#›</a:t>
            </a:fld>
            <a:r>
              <a:t>]</a:t>
            </a:r>
            <a:endParaRPr lang="en-AU"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p>
            <a:r>
              <a:rPr lang="en-US"/>
              <a:t>Click to edit Master title style</a:t>
            </a:r>
            <a:endParaRPr lang="en-AU"/>
          </a:p>
        </p:txBody>
      </p:sp>
      <p:sp>
        <p:nvSpPr>
          <p:cNvPr id="6" name="Picture Placeholder 5">
            <a:extLst>
              <a:ext uri="{FF2B5EF4-FFF2-40B4-BE49-F238E27FC236}">
                <a16:creationId xmlns:a16="http://schemas.microsoft.com/office/drawing/2014/main" id="{FC2A53D8-7CC9-C8A8-3494-5EBD660356B9}"/>
              </a:ext>
            </a:extLst>
          </p:cNvPr>
          <p:cNvSpPr>
            <a:spLocks noGrp="1"/>
          </p:cNvSpPr>
          <p:nvPr>
            <p:ph type="pic" sz="quarter" idx="16" hasCustomPrompt="1"/>
          </p:nvPr>
        </p:nvSpPr>
        <p:spPr>
          <a:xfrm>
            <a:off x="6219599" y="1870075"/>
            <a:ext cx="5626800" cy="4273200"/>
          </a:xfrm>
        </p:spPr>
        <p:txBody>
          <a:bodyPr anchor="ctr" anchorCtr="0"/>
          <a:lstStyle>
            <a:lvl1pPr algn="ctr">
              <a:lnSpc>
                <a:spcPts val="1400"/>
              </a:lnSpc>
              <a:defRPr sz="1200"/>
            </a:lvl1pPr>
          </a:lstStyle>
          <a:p>
            <a:r>
              <a:rPr lang="en-AU" dirty="0"/>
              <a:t>Click icon to insert image</a:t>
            </a:r>
          </a:p>
        </p:txBody>
      </p:sp>
    </p:spTree>
    <p:extLst>
      <p:ext uri="{BB962C8B-B14F-4D97-AF65-F5344CB8AC3E}">
        <p14:creationId xmlns:p14="http://schemas.microsoft.com/office/powerpoint/2010/main" val="3118280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wo Charts">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0" y="1870255"/>
            <a:ext cx="5626800" cy="3875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6">
            <a:extLst>
              <a:ext uri="{FF2B5EF4-FFF2-40B4-BE49-F238E27FC236}">
                <a16:creationId xmlns:a16="http://schemas.microsoft.com/office/drawing/2014/main" id="{0E523094-F604-E83D-B6FC-E524D91039CC}"/>
              </a:ext>
            </a:extLst>
          </p:cNvPr>
          <p:cNvSpPr>
            <a:spLocks noGrp="1"/>
          </p:cNvSpPr>
          <p:nvPr>
            <p:ph sz="quarter" idx="15"/>
          </p:nvPr>
        </p:nvSpPr>
        <p:spPr>
          <a:xfrm>
            <a:off x="6224055" y="1870255"/>
            <a:ext cx="5622344" cy="3886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898C495-622F-59C5-A0D8-F102ED97EC28}"/>
              </a:ext>
            </a:extLst>
          </p:cNvPr>
          <p:cNvSpPr>
            <a:spLocks noGrp="1"/>
          </p:cNvSpPr>
          <p:nvPr>
            <p:ph type="sldNum" sz="quarter" idx="16"/>
          </p:nvPr>
        </p:nvSpPr>
        <p:spPr/>
        <p:txBody>
          <a:bodyPr/>
          <a:lstStyle/>
          <a:p>
            <a:r>
              <a:rPr lang="en-AU"/>
              <a:t>Page [</a:t>
            </a:r>
            <a:fld id="{29D5CE74-914C-4689-99FC-1AEF49CE2B47}" type="slidenum">
              <a:rPr smtClean="0"/>
              <a:pPr/>
              <a:t>‹#›</a:t>
            </a:fld>
            <a:r>
              <a:t>]</a:t>
            </a:r>
            <a:endParaRPr lang="en-AU" dirty="0"/>
          </a:p>
        </p:txBody>
      </p:sp>
      <p:sp>
        <p:nvSpPr>
          <p:cNvPr id="6" name="Chart Placeholder 5">
            <a:extLst>
              <a:ext uri="{FF2B5EF4-FFF2-40B4-BE49-F238E27FC236}">
                <a16:creationId xmlns:a16="http://schemas.microsoft.com/office/drawing/2014/main" id="{83A92489-4F48-E651-8308-E8A1BEAEF4BD}"/>
              </a:ext>
            </a:extLst>
          </p:cNvPr>
          <p:cNvSpPr>
            <a:spLocks noGrp="1"/>
          </p:cNvSpPr>
          <p:nvPr>
            <p:ph type="chart" sz="quarter" idx="17" hasCustomPrompt="1"/>
          </p:nvPr>
        </p:nvSpPr>
        <p:spPr>
          <a:xfrm>
            <a:off x="345600" y="2573905"/>
            <a:ext cx="5626575" cy="2880320"/>
          </a:xfrm>
        </p:spPr>
        <p:txBody>
          <a:bodyPr anchor="ctr" anchorCtr="0"/>
          <a:lstStyle>
            <a:lvl1pPr algn="ctr">
              <a:defRPr/>
            </a:lvl1pPr>
          </a:lstStyle>
          <a:p>
            <a:r>
              <a:rPr lang="en-AU" dirty="0"/>
              <a:t>Click icon to insert Chart</a:t>
            </a:r>
          </a:p>
        </p:txBody>
      </p:sp>
      <p:sp>
        <p:nvSpPr>
          <p:cNvPr id="9" name="Chart Placeholder 5">
            <a:extLst>
              <a:ext uri="{FF2B5EF4-FFF2-40B4-BE49-F238E27FC236}">
                <a16:creationId xmlns:a16="http://schemas.microsoft.com/office/drawing/2014/main" id="{9D4C9335-8F56-5714-572A-14E7E23CC1AB}"/>
              </a:ext>
            </a:extLst>
          </p:cNvPr>
          <p:cNvSpPr>
            <a:spLocks noGrp="1"/>
          </p:cNvSpPr>
          <p:nvPr>
            <p:ph type="chart" sz="quarter" idx="18" hasCustomPrompt="1"/>
          </p:nvPr>
        </p:nvSpPr>
        <p:spPr>
          <a:xfrm>
            <a:off x="6223381" y="2573905"/>
            <a:ext cx="5623018" cy="2880320"/>
          </a:xfrm>
        </p:spPr>
        <p:txBody>
          <a:bodyPr anchor="ctr" anchorCtr="0"/>
          <a:lstStyle>
            <a:lvl1pPr algn="ctr">
              <a:defRPr/>
            </a:lvl1pPr>
          </a:lstStyle>
          <a:p>
            <a:r>
              <a:rPr lang="en-AU" dirty="0"/>
              <a:t>Click icon to insert Chart</a:t>
            </a:r>
          </a:p>
        </p:txBody>
      </p:sp>
      <p:sp>
        <p:nvSpPr>
          <p:cNvPr id="4" name="Title 3">
            <a:extLst>
              <a:ext uri="{FF2B5EF4-FFF2-40B4-BE49-F238E27FC236}">
                <a16:creationId xmlns:a16="http://schemas.microsoft.com/office/drawing/2014/main" id="{0C4277FC-2AB5-CB23-BC94-BEF3C9536350}"/>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40610180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0" y="1870255"/>
            <a:ext cx="5626800" cy="427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6">
            <a:extLst>
              <a:ext uri="{FF2B5EF4-FFF2-40B4-BE49-F238E27FC236}">
                <a16:creationId xmlns:a16="http://schemas.microsoft.com/office/drawing/2014/main" id="{0E523094-F604-E83D-B6FC-E524D91039CC}"/>
              </a:ext>
            </a:extLst>
          </p:cNvPr>
          <p:cNvSpPr>
            <a:spLocks noGrp="1"/>
          </p:cNvSpPr>
          <p:nvPr>
            <p:ph sz="quarter" idx="15"/>
          </p:nvPr>
        </p:nvSpPr>
        <p:spPr>
          <a:xfrm>
            <a:off x="6224055" y="1870255"/>
            <a:ext cx="5622343" cy="427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898C495-622F-59C5-A0D8-F102ED97EC28}"/>
              </a:ext>
            </a:extLst>
          </p:cNvPr>
          <p:cNvSpPr>
            <a:spLocks noGrp="1"/>
          </p:cNvSpPr>
          <p:nvPr>
            <p:ph type="sldNum" sz="quarter" idx="16"/>
          </p:nvPr>
        </p:nvSpPr>
        <p:spPr/>
        <p:txBody>
          <a:bodyPr/>
          <a:lstStyle/>
          <a:p>
            <a:r>
              <a:rPr lang="en-AU"/>
              <a:t>Page [</a:t>
            </a:r>
            <a:fld id="{29D5CE74-914C-4689-99FC-1AEF49CE2B47}" type="slidenum">
              <a:rPr smtClean="0"/>
              <a:pPr/>
              <a:t>‹#›</a:t>
            </a:fld>
            <a:r>
              <a:t>]</a:t>
            </a:r>
            <a:endParaRPr lang="en-AU" dirty="0"/>
          </a:p>
        </p:txBody>
      </p:sp>
      <p:sp>
        <p:nvSpPr>
          <p:cNvPr id="4" name="Title 3">
            <a:extLst>
              <a:ext uri="{FF2B5EF4-FFF2-40B4-BE49-F238E27FC236}">
                <a16:creationId xmlns:a16="http://schemas.microsoft.com/office/drawing/2014/main" id="{4863FD07-110D-DEB8-85AE-92CD33C072C4}"/>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14218476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hree Content_Small Fo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36000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a:xfrm>
            <a:off x="10267260" y="6437192"/>
            <a:ext cx="1579139" cy="216000"/>
          </a:xfrm>
        </p:spPr>
        <p:txBody>
          <a:bodyPr/>
          <a:lstStyle/>
          <a:p>
            <a:r>
              <a:rPr lang="en-AU" dirty="0"/>
              <a:t>Page [</a:t>
            </a:r>
            <a:fld id="{29D5CE74-914C-4689-99FC-1AEF49CE2B47}" type="slidenum">
              <a:rPr smtClean="0"/>
              <a:pPr/>
              <a:t>‹#›</a:t>
            </a:fld>
            <a:r>
              <a:rPr dirty="0"/>
              <a:t>]</a:t>
            </a:r>
            <a:endParaRPr lang="en-AU"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p>
            <a:r>
              <a:rPr lang="en-US"/>
              <a:t>Click to edit Master title style</a:t>
            </a:r>
            <a:endParaRPr lang="en-AU" dirty="0"/>
          </a:p>
        </p:txBody>
      </p:sp>
      <p:sp>
        <p:nvSpPr>
          <p:cNvPr id="4" name="Content Placeholder 6">
            <a:extLst>
              <a:ext uri="{FF2B5EF4-FFF2-40B4-BE49-F238E27FC236}">
                <a16:creationId xmlns:a16="http://schemas.microsoft.com/office/drawing/2014/main" id="{BED691C7-E3FD-C9C6-88B5-D844BB5B3D47}"/>
              </a:ext>
            </a:extLst>
          </p:cNvPr>
          <p:cNvSpPr>
            <a:spLocks noGrp="1"/>
          </p:cNvSpPr>
          <p:nvPr>
            <p:ph sz="quarter" idx="16"/>
          </p:nvPr>
        </p:nvSpPr>
        <p:spPr>
          <a:xfrm>
            <a:off x="4296000" y="1870255"/>
            <a:ext cx="36000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Content Placeholder 6">
            <a:extLst>
              <a:ext uri="{FF2B5EF4-FFF2-40B4-BE49-F238E27FC236}">
                <a16:creationId xmlns:a16="http://schemas.microsoft.com/office/drawing/2014/main" id="{A14B56AF-59AC-1DD7-A515-93236D9D5034}"/>
              </a:ext>
            </a:extLst>
          </p:cNvPr>
          <p:cNvSpPr>
            <a:spLocks noGrp="1"/>
          </p:cNvSpPr>
          <p:nvPr>
            <p:ph sz="quarter" idx="17"/>
          </p:nvPr>
        </p:nvSpPr>
        <p:spPr>
          <a:xfrm>
            <a:off x="8246399" y="1870255"/>
            <a:ext cx="3600000"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1503064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Three Conte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0" y="1870255"/>
            <a:ext cx="3600000" cy="427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Content Placeholder 6">
            <a:extLst>
              <a:ext uri="{FF2B5EF4-FFF2-40B4-BE49-F238E27FC236}">
                <a16:creationId xmlns:a16="http://schemas.microsoft.com/office/drawing/2014/main" id="{0E523094-F604-E83D-B6FC-E524D91039CC}"/>
              </a:ext>
            </a:extLst>
          </p:cNvPr>
          <p:cNvSpPr>
            <a:spLocks noGrp="1"/>
          </p:cNvSpPr>
          <p:nvPr>
            <p:ph sz="quarter" idx="15"/>
          </p:nvPr>
        </p:nvSpPr>
        <p:spPr>
          <a:xfrm>
            <a:off x="4295999" y="1870255"/>
            <a:ext cx="3600000" cy="427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6">
            <a:extLst>
              <a:ext uri="{FF2B5EF4-FFF2-40B4-BE49-F238E27FC236}">
                <a16:creationId xmlns:a16="http://schemas.microsoft.com/office/drawing/2014/main" id="{12B8F049-B051-C3CF-84AF-76D0419ECC4D}"/>
              </a:ext>
            </a:extLst>
          </p:cNvPr>
          <p:cNvSpPr>
            <a:spLocks noGrp="1"/>
          </p:cNvSpPr>
          <p:nvPr>
            <p:ph sz="quarter" idx="16"/>
          </p:nvPr>
        </p:nvSpPr>
        <p:spPr>
          <a:xfrm>
            <a:off x="8246399" y="1870255"/>
            <a:ext cx="3600000" cy="4273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6" name="Slide Number Placeholder 5">
            <a:extLst>
              <a:ext uri="{FF2B5EF4-FFF2-40B4-BE49-F238E27FC236}">
                <a16:creationId xmlns:a16="http://schemas.microsoft.com/office/drawing/2014/main" id="{CA6341BC-444F-9260-2F29-DB09F5C10802}"/>
              </a:ext>
            </a:extLst>
          </p:cNvPr>
          <p:cNvSpPr>
            <a:spLocks noGrp="1"/>
          </p:cNvSpPr>
          <p:nvPr>
            <p:ph type="sldNum" sz="quarter" idx="17"/>
          </p:nvPr>
        </p:nvSpPr>
        <p:spPr>
          <a:xfrm>
            <a:off x="10267260" y="6437192"/>
            <a:ext cx="1579139" cy="216000"/>
          </a:xfrm>
        </p:spPr>
        <p:txBody>
          <a:bodyPr/>
          <a:lstStyle/>
          <a:p>
            <a:r>
              <a:rPr lang="en-AU"/>
              <a:t>Page [</a:t>
            </a:r>
            <a:fld id="{29D5CE74-914C-4689-99FC-1AEF49CE2B47}" type="slidenum">
              <a:rPr smtClean="0"/>
              <a:pPr/>
              <a:t>‹#›</a:t>
            </a:fld>
            <a:r>
              <a:t>]</a:t>
            </a:r>
            <a:endParaRPr lang="en-AU" dirty="0"/>
          </a:p>
        </p:txBody>
      </p:sp>
      <p:sp>
        <p:nvSpPr>
          <p:cNvPr id="8" name="Title 7">
            <a:extLst>
              <a:ext uri="{FF2B5EF4-FFF2-40B4-BE49-F238E27FC236}">
                <a16:creationId xmlns:a16="http://schemas.microsoft.com/office/drawing/2014/main" id="{B997EF1D-2BE4-A99C-D98C-B233628816F3}"/>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26287639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hank you_1">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a:xfrm>
            <a:off x="1577134" y="1133745"/>
            <a:ext cx="9001001" cy="869091"/>
          </a:xfrm>
        </p:spPr>
        <p:txBody>
          <a:bodyPr/>
          <a:lstStyle>
            <a:lvl1pPr algn="ctr">
              <a:lnSpc>
                <a:spcPts val="5200"/>
              </a:lnSpc>
              <a:defRPr sz="4800">
                <a:solidFill>
                  <a:schemeClr val="bg1"/>
                </a:solidFill>
              </a:defRPr>
            </a:lvl1pPr>
          </a:lstStyle>
          <a:p>
            <a:r>
              <a:rPr lang="en-US"/>
              <a:t>Click to edit Master title style</a:t>
            </a:r>
            <a:endParaRPr lang="en-AU" dirty="0"/>
          </a:p>
        </p:txBody>
      </p:sp>
      <p:sp>
        <p:nvSpPr>
          <p:cNvPr id="6" name="Text Placeholder 10">
            <a:extLst>
              <a:ext uri="{FF2B5EF4-FFF2-40B4-BE49-F238E27FC236}">
                <a16:creationId xmlns:a16="http://schemas.microsoft.com/office/drawing/2014/main" id="{8301EF29-6923-272A-530E-72477C52E01B}"/>
              </a:ext>
            </a:extLst>
          </p:cNvPr>
          <p:cNvSpPr>
            <a:spLocks noGrp="1"/>
          </p:cNvSpPr>
          <p:nvPr>
            <p:ph type="body" sz="quarter" idx="17" hasCustomPrompt="1"/>
          </p:nvPr>
        </p:nvSpPr>
        <p:spPr>
          <a:xfrm>
            <a:off x="345600" y="6023122"/>
            <a:ext cx="5490611" cy="630070"/>
          </a:xfrm>
        </p:spPr>
        <p:txBody>
          <a:bodyPr anchor="b" anchorCtr="0"/>
          <a:lstStyle>
            <a:lvl1pPr marL="0" algn="l">
              <a:lnSpc>
                <a:spcPct val="100000"/>
              </a:lnSpc>
              <a:spcAft>
                <a:spcPts val="0"/>
              </a:spcAft>
              <a:buFontTx/>
              <a:buNone/>
              <a:defRPr sz="1400" b="0">
                <a:solidFill>
                  <a:schemeClr val="bg1"/>
                </a:solidFill>
              </a:defRPr>
            </a:lvl1pPr>
            <a:lvl2pPr marL="0" algn="l">
              <a:lnSpc>
                <a:spcPct val="100000"/>
              </a:lnSpc>
              <a:spcAft>
                <a:spcPts val="0"/>
              </a:spcAft>
              <a:buFontTx/>
              <a:buNone/>
              <a:defRPr sz="1400" b="0">
                <a:solidFill>
                  <a:schemeClr val="bg1"/>
                </a:solidFill>
              </a:defRPr>
            </a:lvl2pPr>
            <a:lvl3pPr marL="0" indent="0" algn="l">
              <a:lnSpc>
                <a:spcPct val="100000"/>
              </a:lnSpc>
              <a:spcAft>
                <a:spcPts val="0"/>
              </a:spcAft>
              <a:buFontTx/>
              <a:buNone/>
              <a:defRPr sz="1400" b="0">
                <a:solidFill>
                  <a:schemeClr val="bg1"/>
                </a:solidFill>
              </a:defRPr>
            </a:lvl3pPr>
            <a:lvl4pPr marL="0" indent="0" algn="l">
              <a:lnSpc>
                <a:spcPct val="100000"/>
              </a:lnSpc>
              <a:spcAft>
                <a:spcPts val="0"/>
              </a:spcAft>
              <a:buFontTx/>
              <a:buNone/>
              <a:defRPr sz="1400" b="0">
                <a:solidFill>
                  <a:schemeClr val="bg1"/>
                </a:solidFill>
              </a:defRPr>
            </a:lvl4pPr>
            <a:lvl5pPr marL="0" indent="0" algn="l">
              <a:lnSpc>
                <a:spcPct val="100000"/>
              </a:lnSpc>
              <a:spcAft>
                <a:spcPts val="0"/>
              </a:spcAft>
              <a:buFontTx/>
              <a:buNone/>
              <a:defRPr sz="1400" b="0">
                <a:solidFill>
                  <a:schemeClr val="bg1"/>
                </a:solidFill>
              </a:defRPr>
            </a:lvl5pPr>
            <a:lvl6pPr marL="0" indent="0" algn="l">
              <a:lnSpc>
                <a:spcPct val="100000"/>
              </a:lnSpc>
              <a:spcAft>
                <a:spcPts val="0"/>
              </a:spcAft>
              <a:buFontTx/>
              <a:buNone/>
              <a:defRPr sz="1400" b="0">
                <a:solidFill>
                  <a:schemeClr val="bg1"/>
                </a:solidFill>
              </a:defRPr>
            </a:lvl6pPr>
            <a:lvl7pPr marL="0" indent="0" algn="l">
              <a:lnSpc>
                <a:spcPct val="100000"/>
              </a:lnSpc>
              <a:spcAft>
                <a:spcPts val="0"/>
              </a:spcAft>
              <a:buFontTx/>
              <a:buNone/>
              <a:defRPr sz="1400" b="0">
                <a:solidFill>
                  <a:schemeClr val="bg1"/>
                </a:solidFill>
              </a:defRPr>
            </a:lvl7pPr>
            <a:lvl8pPr marL="0" indent="0" algn="l">
              <a:lnSpc>
                <a:spcPct val="100000"/>
              </a:lnSpc>
              <a:spcAft>
                <a:spcPts val="0"/>
              </a:spcAft>
              <a:buFontTx/>
              <a:buNone/>
              <a:defRPr sz="1400" b="0">
                <a:solidFill>
                  <a:schemeClr val="bg1"/>
                </a:solidFill>
              </a:defRPr>
            </a:lvl8pPr>
            <a:lvl9pPr marL="0" indent="0" algn="l">
              <a:lnSpc>
                <a:spcPct val="100000"/>
              </a:lnSpc>
              <a:spcAft>
                <a:spcPts val="0"/>
              </a:spcAft>
              <a:buFontTx/>
              <a:buNone/>
              <a:defRPr sz="1400" b="0">
                <a:solidFill>
                  <a:schemeClr val="bg1"/>
                </a:solidFill>
              </a:defRPr>
            </a:lvl9pPr>
          </a:lstStyle>
          <a:p>
            <a:pPr lvl="0"/>
            <a:r>
              <a:rPr lang="en-US" dirty="0"/>
              <a:t>[Collaborator/partner relationship disclaimer]</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sp>
        <p:nvSpPr>
          <p:cNvPr id="9" name="Text Placeholder 10">
            <a:extLst>
              <a:ext uri="{FF2B5EF4-FFF2-40B4-BE49-F238E27FC236}">
                <a16:creationId xmlns:a16="http://schemas.microsoft.com/office/drawing/2014/main" id="{E98D57ED-F6FA-0853-C0FA-554B2313321E}"/>
              </a:ext>
            </a:extLst>
          </p:cNvPr>
          <p:cNvSpPr>
            <a:spLocks noGrp="1"/>
          </p:cNvSpPr>
          <p:nvPr>
            <p:ph type="body" sz="quarter" idx="18" hasCustomPrompt="1"/>
          </p:nvPr>
        </p:nvSpPr>
        <p:spPr>
          <a:xfrm>
            <a:off x="6231015" y="6437192"/>
            <a:ext cx="5615384" cy="216000"/>
          </a:xfrm>
        </p:spPr>
        <p:txBody>
          <a:bodyPr anchor="b" anchorCtr="0"/>
          <a:lstStyle>
            <a:lvl1pPr marL="0" algn="r">
              <a:lnSpc>
                <a:spcPct val="100000"/>
              </a:lnSpc>
              <a:spcAft>
                <a:spcPts val="0"/>
              </a:spcAft>
              <a:buFontTx/>
              <a:buNone/>
              <a:defRPr sz="1300" b="0">
                <a:solidFill>
                  <a:schemeClr val="bg1"/>
                </a:solidFill>
              </a:defRPr>
            </a:lvl1pPr>
            <a:lvl2pPr marL="0" algn="r">
              <a:lnSpc>
                <a:spcPct val="100000"/>
              </a:lnSpc>
              <a:spcAft>
                <a:spcPts val="0"/>
              </a:spcAft>
              <a:buFontTx/>
              <a:buNone/>
              <a:defRPr sz="1300">
                <a:solidFill>
                  <a:schemeClr val="bg1"/>
                </a:solidFill>
              </a:defRPr>
            </a:lvl2pPr>
            <a:lvl3pPr marL="0" indent="0" algn="r">
              <a:lnSpc>
                <a:spcPct val="100000"/>
              </a:lnSpc>
              <a:spcAft>
                <a:spcPts val="0"/>
              </a:spcAft>
              <a:buFontTx/>
              <a:buNone/>
              <a:defRPr sz="1300">
                <a:solidFill>
                  <a:schemeClr val="bg1"/>
                </a:solidFill>
              </a:defRPr>
            </a:lvl3pPr>
            <a:lvl4pPr marL="0" indent="0" algn="r">
              <a:lnSpc>
                <a:spcPct val="100000"/>
              </a:lnSpc>
              <a:spcAft>
                <a:spcPts val="0"/>
              </a:spcAft>
              <a:buFontTx/>
              <a:buNone/>
              <a:defRPr sz="1300">
                <a:solidFill>
                  <a:schemeClr val="bg1"/>
                </a:solidFill>
              </a:defRPr>
            </a:lvl4pPr>
            <a:lvl5pPr marL="0" indent="0" algn="r">
              <a:lnSpc>
                <a:spcPct val="100000"/>
              </a:lnSpc>
              <a:spcAft>
                <a:spcPts val="0"/>
              </a:spcAft>
              <a:buFontTx/>
              <a:buNone/>
              <a:defRPr sz="1300">
                <a:solidFill>
                  <a:schemeClr val="bg1"/>
                </a:solidFill>
              </a:defRPr>
            </a:lvl5pPr>
            <a:lvl6pPr marL="0" indent="0" algn="r">
              <a:lnSpc>
                <a:spcPct val="100000"/>
              </a:lnSpc>
              <a:spcAft>
                <a:spcPts val="0"/>
              </a:spcAft>
              <a:buFontTx/>
              <a:buNone/>
              <a:defRPr sz="1300">
                <a:solidFill>
                  <a:schemeClr val="bg1"/>
                </a:solidFill>
              </a:defRPr>
            </a:lvl6pPr>
            <a:lvl7pPr marL="0" indent="0" algn="r">
              <a:lnSpc>
                <a:spcPct val="100000"/>
              </a:lnSpc>
              <a:spcAft>
                <a:spcPts val="0"/>
              </a:spcAft>
              <a:buFontTx/>
              <a:buNone/>
              <a:defRPr sz="1300">
                <a:solidFill>
                  <a:schemeClr val="bg1"/>
                </a:solidFill>
              </a:defRPr>
            </a:lvl7pPr>
            <a:lvl8pPr marL="0" indent="0" algn="r">
              <a:lnSpc>
                <a:spcPct val="100000"/>
              </a:lnSpc>
              <a:spcAft>
                <a:spcPts val="0"/>
              </a:spcAft>
              <a:buFontTx/>
              <a:buNone/>
              <a:defRPr sz="1300">
                <a:solidFill>
                  <a:schemeClr val="bg1"/>
                </a:solidFill>
              </a:defRPr>
            </a:lvl8pPr>
            <a:lvl9pPr marL="0" indent="0" algn="r">
              <a:lnSpc>
                <a:spcPct val="100000"/>
              </a:lnSpc>
              <a:spcAft>
                <a:spcPts val="0"/>
              </a:spcAft>
              <a:buFontTx/>
              <a:buNone/>
              <a:defRPr sz="1300">
                <a:solidFill>
                  <a:schemeClr val="bg1"/>
                </a:solidFill>
              </a:defRPr>
            </a:lvl9pPr>
          </a:lstStyle>
          <a:p>
            <a:pPr lvl="0"/>
            <a:r>
              <a:rPr lang="en-US" dirty="0"/>
              <a:t>CRICOS: 00116K</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pic>
        <p:nvPicPr>
          <p:cNvPr id="2" name="Picture Placeholder 6" descr="Logo&#10;&#10;Description automatically generated">
            <a:extLst>
              <a:ext uri="{FF2B5EF4-FFF2-40B4-BE49-F238E27FC236}">
                <a16:creationId xmlns:a16="http://schemas.microsoft.com/office/drawing/2014/main" id="{54D6F5F3-83EC-7C59-7764-F0BA609CE28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870378" y="2315284"/>
            <a:ext cx="2385265" cy="2373856"/>
          </a:xfrm>
          <a:prstGeom prst="rect">
            <a:avLst/>
          </a:prstGeom>
        </p:spPr>
      </p:pic>
    </p:spTree>
    <p:extLst>
      <p:ext uri="{BB962C8B-B14F-4D97-AF65-F5344CB8AC3E}">
        <p14:creationId xmlns:p14="http://schemas.microsoft.com/office/powerpoint/2010/main" val="2569138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hank you_2">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a:xfrm>
            <a:off x="345599" y="489679"/>
            <a:ext cx="11500799" cy="869091"/>
          </a:xfrm>
        </p:spPr>
        <p:txBody>
          <a:bodyPr/>
          <a:lstStyle>
            <a:lvl1pPr algn="ctr">
              <a:lnSpc>
                <a:spcPts val="5200"/>
              </a:lnSpc>
              <a:defRPr sz="4800">
                <a:solidFill>
                  <a:schemeClr val="bg1"/>
                </a:solidFill>
              </a:defRPr>
            </a:lvl1pPr>
          </a:lstStyle>
          <a:p>
            <a:r>
              <a:rPr lang="en-US"/>
              <a:t>Click to edit Master title style</a:t>
            </a:r>
            <a:endParaRPr lang="en-AU" dirty="0"/>
          </a:p>
        </p:txBody>
      </p:sp>
      <p:sp>
        <p:nvSpPr>
          <p:cNvPr id="6" name="Text Placeholder 10">
            <a:extLst>
              <a:ext uri="{FF2B5EF4-FFF2-40B4-BE49-F238E27FC236}">
                <a16:creationId xmlns:a16="http://schemas.microsoft.com/office/drawing/2014/main" id="{8301EF29-6923-272A-530E-72477C52E01B}"/>
              </a:ext>
            </a:extLst>
          </p:cNvPr>
          <p:cNvSpPr>
            <a:spLocks noGrp="1"/>
          </p:cNvSpPr>
          <p:nvPr>
            <p:ph type="body" sz="quarter" idx="17" hasCustomPrompt="1"/>
          </p:nvPr>
        </p:nvSpPr>
        <p:spPr>
          <a:xfrm>
            <a:off x="345600" y="5850353"/>
            <a:ext cx="5265585" cy="365012"/>
          </a:xfrm>
        </p:spPr>
        <p:txBody>
          <a:bodyPr anchor="t" anchorCtr="0"/>
          <a:lstStyle>
            <a:lvl1pPr marL="0" algn="l">
              <a:lnSpc>
                <a:spcPct val="100000"/>
              </a:lnSpc>
              <a:spcAft>
                <a:spcPts val="0"/>
              </a:spcAft>
              <a:buFontTx/>
              <a:buNone/>
              <a:defRPr sz="2000" b="0">
                <a:solidFill>
                  <a:schemeClr val="bg1"/>
                </a:solidFill>
              </a:defRPr>
            </a:lvl1pPr>
            <a:lvl2pPr marL="0" algn="l">
              <a:lnSpc>
                <a:spcPct val="100000"/>
              </a:lnSpc>
              <a:spcAft>
                <a:spcPts val="0"/>
              </a:spcAft>
              <a:buFontTx/>
              <a:buNone/>
              <a:defRPr sz="2000" b="0">
                <a:solidFill>
                  <a:schemeClr val="bg1"/>
                </a:solidFill>
              </a:defRPr>
            </a:lvl2pPr>
            <a:lvl3pPr marL="0" indent="0" algn="l">
              <a:lnSpc>
                <a:spcPct val="100000"/>
              </a:lnSpc>
              <a:spcAft>
                <a:spcPts val="0"/>
              </a:spcAft>
              <a:buFontTx/>
              <a:buNone/>
              <a:defRPr sz="2000" b="0">
                <a:solidFill>
                  <a:schemeClr val="bg1"/>
                </a:solidFill>
              </a:defRPr>
            </a:lvl3pPr>
            <a:lvl4pPr marL="0" indent="0" algn="l">
              <a:lnSpc>
                <a:spcPct val="100000"/>
              </a:lnSpc>
              <a:spcAft>
                <a:spcPts val="0"/>
              </a:spcAft>
              <a:buFontTx/>
              <a:buNone/>
              <a:defRPr sz="2000" b="0">
                <a:solidFill>
                  <a:schemeClr val="bg1"/>
                </a:solidFill>
              </a:defRPr>
            </a:lvl4pPr>
            <a:lvl5pPr marL="0" indent="0" algn="l">
              <a:lnSpc>
                <a:spcPct val="100000"/>
              </a:lnSpc>
              <a:spcAft>
                <a:spcPts val="0"/>
              </a:spcAft>
              <a:buFontTx/>
              <a:buNone/>
              <a:defRPr sz="2000" b="0">
                <a:solidFill>
                  <a:schemeClr val="bg1"/>
                </a:solidFill>
              </a:defRPr>
            </a:lvl5pPr>
            <a:lvl6pPr marL="0" indent="0" algn="l">
              <a:lnSpc>
                <a:spcPct val="100000"/>
              </a:lnSpc>
              <a:spcAft>
                <a:spcPts val="0"/>
              </a:spcAft>
              <a:buFontTx/>
              <a:buNone/>
              <a:defRPr sz="2000" b="0">
                <a:solidFill>
                  <a:schemeClr val="bg1"/>
                </a:solidFill>
              </a:defRPr>
            </a:lvl6pPr>
            <a:lvl7pPr marL="0" indent="0" algn="l">
              <a:lnSpc>
                <a:spcPct val="100000"/>
              </a:lnSpc>
              <a:spcAft>
                <a:spcPts val="0"/>
              </a:spcAft>
              <a:buFontTx/>
              <a:buNone/>
              <a:defRPr sz="2000" b="0">
                <a:solidFill>
                  <a:schemeClr val="bg1"/>
                </a:solidFill>
              </a:defRPr>
            </a:lvl7pPr>
            <a:lvl8pPr marL="0" indent="0" algn="l">
              <a:lnSpc>
                <a:spcPct val="100000"/>
              </a:lnSpc>
              <a:spcAft>
                <a:spcPts val="0"/>
              </a:spcAft>
              <a:buFontTx/>
              <a:buNone/>
              <a:defRPr sz="2000" b="0">
                <a:solidFill>
                  <a:schemeClr val="bg1"/>
                </a:solidFill>
              </a:defRPr>
            </a:lvl8pPr>
            <a:lvl9pPr marL="0" indent="0" algn="l">
              <a:lnSpc>
                <a:spcPct val="100000"/>
              </a:lnSpc>
              <a:spcAft>
                <a:spcPts val="0"/>
              </a:spcAft>
              <a:buFontTx/>
              <a:buNone/>
              <a:defRPr sz="2000" b="0">
                <a:solidFill>
                  <a:schemeClr val="bg1"/>
                </a:solidFill>
              </a:defRPr>
            </a:lvl9pPr>
          </a:lstStyle>
          <a:p>
            <a:pPr lvl="0"/>
            <a:r>
              <a:rPr lang="en-AU" dirty="0"/>
              <a:t>[Copyright, CTA or other information/notices]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sp>
        <p:nvSpPr>
          <p:cNvPr id="2" name="Content Placeholder 7">
            <a:extLst>
              <a:ext uri="{FF2B5EF4-FFF2-40B4-BE49-F238E27FC236}">
                <a16:creationId xmlns:a16="http://schemas.microsoft.com/office/drawing/2014/main" id="{BBF3D5F6-94BD-ACED-7F35-959B5B93BD76}"/>
              </a:ext>
            </a:extLst>
          </p:cNvPr>
          <p:cNvSpPr>
            <a:spLocks noGrp="1"/>
          </p:cNvSpPr>
          <p:nvPr>
            <p:ph sz="quarter" idx="20"/>
          </p:nvPr>
        </p:nvSpPr>
        <p:spPr>
          <a:xfrm>
            <a:off x="4678967" y="2266086"/>
            <a:ext cx="2385265" cy="2325827"/>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pic>
        <p:nvPicPr>
          <p:cNvPr id="5" name="Picture Placeholder 6" descr="Logo&#10;&#10;Description automatically generated">
            <a:extLst>
              <a:ext uri="{FF2B5EF4-FFF2-40B4-BE49-F238E27FC236}">
                <a16:creationId xmlns:a16="http://schemas.microsoft.com/office/drawing/2014/main" id="{E3F816A6-DD62-1263-EF40-8DEE9FBC6291}"/>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315442" y="2266086"/>
            <a:ext cx="2385265" cy="2373856"/>
          </a:xfrm>
          <a:prstGeom prst="rect">
            <a:avLst/>
          </a:prstGeom>
        </p:spPr>
      </p:pic>
      <p:sp>
        <p:nvSpPr>
          <p:cNvPr id="7" name="Content Placeholder 7">
            <a:extLst>
              <a:ext uri="{FF2B5EF4-FFF2-40B4-BE49-F238E27FC236}">
                <a16:creationId xmlns:a16="http://schemas.microsoft.com/office/drawing/2014/main" id="{BCABDFB2-774F-9F26-0537-DFF1E88D8406}"/>
              </a:ext>
            </a:extLst>
          </p:cNvPr>
          <p:cNvSpPr>
            <a:spLocks noGrp="1"/>
          </p:cNvSpPr>
          <p:nvPr>
            <p:ph sz="quarter" idx="21"/>
          </p:nvPr>
        </p:nvSpPr>
        <p:spPr>
          <a:xfrm>
            <a:off x="8040216" y="2262385"/>
            <a:ext cx="2385265" cy="2325827"/>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10">
            <a:extLst>
              <a:ext uri="{FF2B5EF4-FFF2-40B4-BE49-F238E27FC236}">
                <a16:creationId xmlns:a16="http://schemas.microsoft.com/office/drawing/2014/main" id="{F892BB12-1705-BD7B-229D-BF067F242181}"/>
              </a:ext>
            </a:extLst>
          </p:cNvPr>
          <p:cNvSpPr>
            <a:spLocks noGrp="1"/>
          </p:cNvSpPr>
          <p:nvPr>
            <p:ph type="body" sz="quarter" idx="18" hasCustomPrompt="1"/>
          </p:nvPr>
        </p:nvSpPr>
        <p:spPr>
          <a:xfrm>
            <a:off x="6231015" y="5999365"/>
            <a:ext cx="5615384" cy="216000"/>
          </a:xfrm>
        </p:spPr>
        <p:txBody>
          <a:bodyPr anchor="b" anchorCtr="0"/>
          <a:lstStyle>
            <a:lvl1pPr marL="0" algn="r">
              <a:lnSpc>
                <a:spcPct val="100000"/>
              </a:lnSpc>
              <a:spcAft>
                <a:spcPts val="0"/>
              </a:spcAft>
              <a:buFontTx/>
              <a:buNone/>
              <a:defRPr sz="1300" b="0">
                <a:solidFill>
                  <a:schemeClr val="bg1"/>
                </a:solidFill>
              </a:defRPr>
            </a:lvl1pPr>
            <a:lvl2pPr marL="0" algn="r">
              <a:lnSpc>
                <a:spcPct val="100000"/>
              </a:lnSpc>
              <a:spcAft>
                <a:spcPts val="0"/>
              </a:spcAft>
              <a:buFontTx/>
              <a:buNone/>
              <a:defRPr sz="1300">
                <a:solidFill>
                  <a:schemeClr val="bg1"/>
                </a:solidFill>
              </a:defRPr>
            </a:lvl2pPr>
            <a:lvl3pPr marL="0" indent="0" algn="r">
              <a:lnSpc>
                <a:spcPct val="100000"/>
              </a:lnSpc>
              <a:spcAft>
                <a:spcPts val="0"/>
              </a:spcAft>
              <a:buFontTx/>
              <a:buNone/>
              <a:defRPr sz="1300">
                <a:solidFill>
                  <a:schemeClr val="bg1"/>
                </a:solidFill>
              </a:defRPr>
            </a:lvl3pPr>
            <a:lvl4pPr marL="0" indent="0" algn="r">
              <a:lnSpc>
                <a:spcPct val="100000"/>
              </a:lnSpc>
              <a:spcAft>
                <a:spcPts val="0"/>
              </a:spcAft>
              <a:buFontTx/>
              <a:buNone/>
              <a:defRPr sz="1300">
                <a:solidFill>
                  <a:schemeClr val="bg1"/>
                </a:solidFill>
              </a:defRPr>
            </a:lvl4pPr>
            <a:lvl5pPr marL="0" indent="0" algn="r">
              <a:lnSpc>
                <a:spcPct val="100000"/>
              </a:lnSpc>
              <a:spcAft>
                <a:spcPts val="0"/>
              </a:spcAft>
              <a:buFontTx/>
              <a:buNone/>
              <a:defRPr sz="1300">
                <a:solidFill>
                  <a:schemeClr val="bg1"/>
                </a:solidFill>
              </a:defRPr>
            </a:lvl5pPr>
            <a:lvl6pPr marL="0" indent="0" algn="r">
              <a:lnSpc>
                <a:spcPct val="100000"/>
              </a:lnSpc>
              <a:spcAft>
                <a:spcPts val="0"/>
              </a:spcAft>
              <a:buFontTx/>
              <a:buNone/>
              <a:defRPr sz="1300">
                <a:solidFill>
                  <a:schemeClr val="bg1"/>
                </a:solidFill>
              </a:defRPr>
            </a:lvl6pPr>
            <a:lvl7pPr marL="0" indent="0" algn="r">
              <a:lnSpc>
                <a:spcPct val="100000"/>
              </a:lnSpc>
              <a:spcAft>
                <a:spcPts val="0"/>
              </a:spcAft>
              <a:buFontTx/>
              <a:buNone/>
              <a:defRPr sz="1300">
                <a:solidFill>
                  <a:schemeClr val="bg1"/>
                </a:solidFill>
              </a:defRPr>
            </a:lvl7pPr>
            <a:lvl8pPr marL="0" indent="0" algn="r">
              <a:lnSpc>
                <a:spcPct val="100000"/>
              </a:lnSpc>
              <a:spcAft>
                <a:spcPts val="0"/>
              </a:spcAft>
              <a:buFontTx/>
              <a:buNone/>
              <a:defRPr sz="1300">
                <a:solidFill>
                  <a:schemeClr val="bg1"/>
                </a:solidFill>
              </a:defRPr>
            </a:lvl8pPr>
            <a:lvl9pPr marL="0" indent="0" algn="r">
              <a:lnSpc>
                <a:spcPct val="100000"/>
              </a:lnSpc>
              <a:spcAft>
                <a:spcPts val="0"/>
              </a:spcAft>
              <a:buFontTx/>
              <a:buNone/>
              <a:defRPr sz="1300">
                <a:solidFill>
                  <a:schemeClr val="bg1"/>
                </a:solidFill>
              </a:defRPr>
            </a:lvl9pPr>
          </a:lstStyle>
          <a:p>
            <a:pPr lvl="0"/>
            <a:r>
              <a:rPr lang="en-US" dirty="0"/>
              <a:t>CRICOS: 00116K</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spTree>
    <p:extLst>
      <p:ext uri="{BB962C8B-B14F-4D97-AF65-F5344CB8AC3E}">
        <p14:creationId xmlns:p14="http://schemas.microsoft.com/office/powerpoint/2010/main" val="610721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pyright notice 2">
    <p:bg>
      <p:bgPr>
        <a:solidFill>
          <a:schemeClr val="bg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3574486-8652-716C-61C2-985D79E5DEEF}"/>
              </a:ext>
            </a:extLst>
          </p:cNvPr>
          <p:cNvSpPr txBox="1"/>
          <p:nvPr userDrawn="1"/>
        </p:nvSpPr>
        <p:spPr>
          <a:xfrm>
            <a:off x="345600" y="4183343"/>
            <a:ext cx="2310675" cy="200055"/>
          </a:xfrm>
          <a:prstGeom prst="rect">
            <a:avLst/>
          </a:prstGeom>
          <a:noFill/>
          <a:ln w="15875">
            <a:noFill/>
          </a:ln>
        </p:spPr>
        <p:txBody>
          <a:bodyPr wrap="square" lIns="0" tIns="0" rIns="0" bIns="0">
            <a:spAutoFit/>
          </a:bodyPr>
          <a:lstStyle/>
          <a:p>
            <a:pPr marL="0"/>
            <a:r>
              <a:rPr lang="en-AU" sz="1300" dirty="0">
                <a:solidFill>
                  <a:schemeClr val="bg1"/>
                </a:solidFill>
                <a:effectLst/>
                <a:latin typeface="+mn-lt"/>
                <a:ea typeface="Times New Roman" panose="02020603050405020304" pitchFamily="18" charset="0"/>
              </a:rPr>
              <a:t>(c) The University of Melbourne</a:t>
            </a:r>
            <a:endParaRPr lang="en-AU" sz="1300" dirty="0">
              <a:latin typeface="+mn-lt"/>
            </a:endParaRPr>
          </a:p>
        </p:txBody>
      </p:sp>
      <p:sp>
        <p:nvSpPr>
          <p:cNvPr id="6" name="Text Placeholder 5">
            <a:extLst>
              <a:ext uri="{FF2B5EF4-FFF2-40B4-BE49-F238E27FC236}">
                <a16:creationId xmlns:a16="http://schemas.microsoft.com/office/drawing/2014/main" id="{9AB091FC-4E25-7936-CC06-27124E717614}"/>
              </a:ext>
            </a:extLst>
          </p:cNvPr>
          <p:cNvSpPr>
            <a:spLocks noGrp="1"/>
          </p:cNvSpPr>
          <p:nvPr>
            <p:ph type="body" sz="quarter" idx="19" hasCustomPrompt="1"/>
          </p:nvPr>
        </p:nvSpPr>
        <p:spPr>
          <a:xfrm>
            <a:off x="2699196" y="4182849"/>
            <a:ext cx="1192703" cy="216000"/>
          </a:xfrm>
        </p:spPr>
        <p:txBody>
          <a:bodyPr/>
          <a:lstStyle>
            <a:lvl1pPr marL="0">
              <a:lnSpc>
                <a:spcPct val="100000"/>
              </a:lnSpc>
              <a:spcAft>
                <a:spcPts val="0"/>
              </a:spcAft>
              <a:buFontTx/>
              <a:buNone/>
              <a:defRPr sz="1300" b="0">
                <a:solidFill>
                  <a:schemeClr val="bg1"/>
                </a:solidFill>
              </a:defRPr>
            </a:lvl1pPr>
            <a:lvl2pPr marL="0">
              <a:lnSpc>
                <a:spcPct val="100000"/>
              </a:lnSpc>
              <a:spcAft>
                <a:spcPts val="0"/>
              </a:spcAft>
              <a:buFontTx/>
              <a:buNone/>
              <a:defRPr sz="1300" b="0">
                <a:solidFill>
                  <a:schemeClr val="bg1"/>
                </a:solidFill>
              </a:defRPr>
            </a:lvl2pPr>
            <a:lvl3pPr marL="0" indent="0">
              <a:lnSpc>
                <a:spcPct val="100000"/>
              </a:lnSpc>
              <a:spcAft>
                <a:spcPts val="0"/>
              </a:spcAft>
              <a:buFontTx/>
              <a:buNone/>
              <a:defRPr sz="1300" b="0">
                <a:solidFill>
                  <a:schemeClr val="bg1"/>
                </a:solidFill>
              </a:defRPr>
            </a:lvl3pPr>
            <a:lvl4pPr marL="0" indent="0">
              <a:lnSpc>
                <a:spcPct val="100000"/>
              </a:lnSpc>
              <a:spcAft>
                <a:spcPts val="0"/>
              </a:spcAft>
              <a:buFontTx/>
              <a:buNone/>
              <a:defRPr sz="1300" b="0">
                <a:solidFill>
                  <a:schemeClr val="bg1"/>
                </a:solidFill>
              </a:defRPr>
            </a:lvl4pPr>
            <a:lvl5pPr marL="0" indent="0">
              <a:lnSpc>
                <a:spcPct val="100000"/>
              </a:lnSpc>
              <a:spcAft>
                <a:spcPts val="0"/>
              </a:spcAft>
              <a:buFontTx/>
              <a:buNone/>
              <a:defRPr sz="1300" b="0">
                <a:solidFill>
                  <a:schemeClr val="bg1"/>
                </a:solidFill>
              </a:defRPr>
            </a:lvl5pPr>
            <a:lvl6pPr marL="0" indent="0">
              <a:lnSpc>
                <a:spcPct val="100000"/>
              </a:lnSpc>
              <a:spcAft>
                <a:spcPts val="0"/>
              </a:spcAft>
              <a:buFontTx/>
              <a:buNone/>
              <a:defRPr sz="1300" b="0">
                <a:solidFill>
                  <a:schemeClr val="bg1"/>
                </a:solidFill>
              </a:defRPr>
            </a:lvl6pPr>
            <a:lvl7pPr marL="0" indent="0">
              <a:lnSpc>
                <a:spcPct val="100000"/>
              </a:lnSpc>
              <a:spcAft>
                <a:spcPts val="0"/>
              </a:spcAft>
              <a:buFontTx/>
              <a:buNone/>
              <a:defRPr sz="1300" b="0">
                <a:solidFill>
                  <a:schemeClr val="bg1"/>
                </a:solidFill>
              </a:defRPr>
            </a:lvl7pPr>
            <a:lvl8pPr marL="0" indent="0">
              <a:lnSpc>
                <a:spcPct val="100000"/>
              </a:lnSpc>
              <a:spcAft>
                <a:spcPts val="0"/>
              </a:spcAft>
              <a:buFontTx/>
              <a:buNone/>
              <a:defRPr sz="1300" b="0">
                <a:solidFill>
                  <a:schemeClr val="bg1"/>
                </a:solidFill>
              </a:defRPr>
            </a:lvl8pPr>
            <a:lvl9pPr marL="0" indent="0">
              <a:lnSpc>
                <a:spcPct val="100000"/>
              </a:lnSpc>
              <a:spcAft>
                <a:spcPts val="0"/>
              </a:spcAft>
              <a:buFontTx/>
              <a:buNone/>
              <a:defRPr sz="1300" b="0">
                <a:solidFill>
                  <a:schemeClr val="bg1"/>
                </a:solidFill>
              </a:defRPr>
            </a:lvl9pPr>
          </a:lstStyle>
          <a:p>
            <a:pPr lvl="0"/>
            <a:r>
              <a:rPr lang="en-US" dirty="0"/>
              <a:t>2023</a:t>
            </a:r>
          </a:p>
        </p:txBody>
      </p:sp>
      <p:sp>
        <p:nvSpPr>
          <p:cNvPr id="5" name="TextBox 4">
            <a:extLst>
              <a:ext uri="{FF2B5EF4-FFF2-40B4-BE49-F238E27FC236}">
                <a16:creationId xmlns:a16="http://schemas.microsoft.com/office/drawing/2014/main" id="{C92EDEFF-E4AC-F752-A7F7-6FDA4F7FAD96}"/>
              </a:ext>
            </a:extLst>
          </p:cNvPr>
          <p:cNvSpPr txBox="1"/>
          <p:nvPr userDrawn="1"/>
        </p:nvSpPr>
        <p:spPr>
          <a:xfrm>
            <a:off x="345600" y="4383609"/>
            <a:ext cx="6740510" cy="1600438"/>
          </a:xfrm>
          <a:prstGeom prst="rect">
            <a:avLst/>
          </a:prstGeom>
          <a:noFill/>
          <a:ln w="15875">
            <a:noFill/>
          </a:ln>
        </p:spPr>
        <p:txBody>
          <a:bodyPr wrap="square" lIns="0" tIns="0" rIns="0" bIns="0">
            <a:spAutoFit/>
          </a:bodyPr>
          <a:lstStyle/>
          <a:p>
            <a:pPr marL="0"/>
            <a:r>
              <a:rPr lang="en-AU" sz="1300" dirty="0">
                <a:solidFill>
                  <a:schemeClr val="bg1"/>
                </a:solidFill>
                <a:effectLst/>
                <a:latin typeface="+mn-lt"/>
                <a:ea typeface="Times New Roman" panose="02020603050405020304" pitchFamily="18" charset="0"/>
              </a:rPr>
              <a:t>This material is protected by copyright. Unless indicated otherwise, the University of Melbourne owns the copyright subsisting in the work.  Other than for the purposes permitted under the Copyright Act 1968, you are prohibited from downloading, republishing, retransmitting, reproducing or otherwise using any of the materials included in the work as standalone files. Sharing University teaching materials with third-parties, including uploading lecture notes, slides or recordings to websites constitutes academic misconduct and may be subject to penalties.  For more  information: </a:t>
            </a:r>
            <a:r>
              <a:rPr lang="en-AU" sz="1300" u="sng" dirty="0">
                <a:solidFill>
                  <a:schemeClr val="bg1"/>
                </a:solidFill>
                <a:effectLst/>
                <a:latin typeface="+mn-lt"/>
                <a:ea typeface="Times New Roman" panose="02020603050405020304" pitchFamily="18" charset="0"/>
                <a:hlinkClick r:id="rId2" tooltip="https://academicintegrity.unimelb.edu.au/">
                  <a:extLst>
                    <a:ext uri="{A12FA001-AC4F-418D-AE19-62706E023703}">
                      <ahyp:hlinkClr xmlns:ahyp="http://schemas.microsoft.com/office/drawing/2018/hyperlinkcolor" val="tx"/>
                    </a:ext>
                  </a:extLst>
                </a:hlinkClick>
              </a:rPr>
              <a:t>Academic Integrity at the University of Melbourne</a:t>
            </a:r>
            <a:endParaRPr lang="en-AU" sz="1300" dirty="0">
              <a:latin typeface="+mn-lt"/>
            </a:endParaRPr>
          </a:p>
        </p:txBody>
      </p:sp>
      <p:sp>
        <p:nvSpPr>
          <p:cNvPr id="7" name="TextBox 6">
            <a:extLst>
              <a:ext uri="{FF2B5EF4-FFF2-40B4-BE49-F238E27FC236}">
                <a16:creationId xmlns:a16="http://schemas.microsoft.com/office/drawing/2014/main" id="{28028CA4-95B8-600A-C697-0F46636ABD89}"/>
              </a:ext>
            </a:extLst>
          </p:cNvPr>
          <p:cNvSpPr txBox="1"/>
          <p:nvPr userDrawn="1"/>
        </p:nvSpPr>
        <p:spPr>
          <a:xfrm>
            <a:off x="344500" y="5962159"/>
            <a:ext cx="6740510" cy="400110"/>
          </a:xfrm>
          <a:prstGeom prst="rect">
            <a:avLst/>
          </a:prstGeom>
          <a:noFill/>
          <a:ln w="15875">
            <a:noFill/>
          </a:ln>
        </p:spPr>
        <p:txBody>
          <a:bodyPr wrap="square" lIns="0" tIns="0" rIns="0" bIns="0">
            <a:spAutoFit/>
          </a:bodyPr>
          <a:lstStyle/>
          <a:p>
            <a:pPr marL="0"/>
            <a:r>
              <a:rPr lang="en-AU" sz="1300" dirty="0">
                <a:solidFill>
                  <a:schemeClr val="bg1"/>
                </a:solidFill>
                <a:effectLst/>
                <a:latin typeface="+mn-lt"/>
                <a:ea typeface="Times New Roman" panose="02020603050405020304" pitchFamily="18" charset="0"/>
              </a:rPr>
              <a:t>Requests and enquiries concerning reproduction and rights should be addressed to the University Copyright Office, The University of Melbourne: </a:t>
            </a:r>
            <a:r>
              <a:rPr lang="en-AU" sz="1300" u="sng" dirty="0">
                <a:solidFill>
                  <a:schemeClr val="bg1"/>
                </a:solidFill>
                <a:effectLst/>
                <a:latin typeface="+mn-lt"/>
                <a:ea typeface="Times New Roman" panose="02020603050405020304" pitchFamily="18" charset="0"/>
                <a:hlinkClick r:id="rId3">
                  <a:extLst>
                    <a:ext uri="{A12FA001-AC4F-418D-AE19-62706E023703}">
                      <ahyp:hlinkClr xmlns:ahyp="http://schemas.microsoft.com/office/drawing/2018/hyperlinkcolor" val="tx"/>
                    </a:ext>
                  </a:extLst>
                </a:hlinkClick>
              </a:rPr>
              <a:t>copyright-office@unimelb.edu.au</a:t>
            </a:r>
            <a:endParaRPr lang="en-AU" sz="1300" dirty="0">
              <a:latin typeface="+mn-lt"/>
            </a:endParaRPr>
          </a:p>
        </p:txBody>
      </p:sp>
      <p:sp>
        <p:nvSpPr>
          <p:cNvPr id="3" name="Text Placeholder 10">
            <a:extLst>
              <a:ext uri="{FF2B5EF4-FFF2-40B4-BE49-F238E27FC236}">
                <a16:creationId xmlns:a16="http://schemas.microsoft.com/office/drawing/2014/main" id="{9C45E1F2-EF0D-321D-535C-967DD7ADCCEB}"/>
              </a:ext>
            </a:extLst>
          </p:cNvPr>
          <p:cNvSpPr>
            <a:spLocks noGrp="1"/>
          </p:cNvSpPr>
          <p:nvPr>
            <p:ph type="body" sz="quarter" idx="18" hasCustomPrompt="1"/>
          </p:nvPr>
        </p:nvSpPr>
        <p:spPr>
          <a:xfrm>
            <a:off x="7671175" y="6167945"/>
            <a:ext cx="4175224" cy="216000"/>
          </a:xfrm>
        </p:spPr>
        <p:txBody>
          <a:bodyPr anchor="b" anchorCtr="0"/>
          <a:lstStyle>
            <a:lvl1pPr marL="0" algn="r">
              <a:lnSpc>
                <a:spcPct val="100000"/>
              </a:lnSpc>
              <a:spcAft>
                <a:spcPts val="0"/>
              </a:spcAft>
              <a:buFontTx/>
              <a:buNone/>
              <a:defRPr sz="1300" b="0">
                <a:solidFill>
                  <a:schemeClr val="bg1"/>
                </a:solidFill>
              </a:defRPr>
            </a:lvl1pPr>
            <a:lvl2pPr marL="0" algn="r">
              <a:lnSpc>
                <a:spcPct val="100000"/>
              </a:lnSpc>
              <a:spcAft>
                <a:spcPts val="0"/>
              </a:spcAft>
              <a:buFontTx/>
              <a:buNone/>
              <a:defRPr sz="1300">
                <a:solidFill>
                  <a:schemeClr val="bg1"/>
                </a:solidFill>
              </a:defRPr>
            </a:lvl2pPr>
            <a:lvl3pPr marL="0" indent="0" algn="r">
              <a:lnSpc>
                <a:spcPct val="100000"/>
              </a:lnSpc>
              <a:spcAft>
                <a:spcPts val="0"/>
              </a:spcAft>
              <a:buFontTx/>
              <a:buNone/>
              <a:defRPr sz="1300">
                <a:solidFill>
                  <a:schemeClr val="bg1"/>
                </a:solidFill>
              </a:defRPr>
            </a:lvl3pPr>
            <a:lvl4pPr marL="0" indent="0" algn="r">
              <a:lnSpc>
                <a:spcPct val="100000"/>
              </a:lnSpc>
              <a:spcAft>
                <a:spcPts val="0"/>
              </a:spcAft>
              <a:buFontTx/>
              <a:buNone/>
              <a:defRPr sz="1300">
                <a:solidFill>
                  <a:schemeClr val="bg1"/>
                </a:solidFill>
              </a:defRPr>
            </a:lvl4pPr>
            <a:lvl5pPr marL="0" indent="0" algn="r">
              <a:lnSpc>
                <a:spcPct val="100000"/>
              </a:lnSpc>
              <a:spcAft>
                <a:spcPts val="0"/>
              </a:spcAft>
              <a:buFontTx/>
              <a:buNone/>
              <a:defRPr sz="1300">
                <a:solidFill>
                  <a:schemeClr val="bg1"/>
                </a:solidFill>
              </a:defRPr>
            </a:lvl5pPr>
            <a:lvl6pPr marL="0" indent="0" algn="r">
              <a:lnSpc>
                <a:spcPct val="100000"/>
              </a:lnSpc>
              <a:spcAft>
                <a:spcPts val="0"/>
              </a:spcAft>
              <a:buFontTx/>
              <a:buNone/>
              <a:defRPr sz="1300">
                <a:solidFill>
                  <a:schemeClr val="bg1"/>
                </a:solidFill>
              </a:defRPr>
            </a:lvl6pPr>
            <a:lvl7pPr marL="0" indent="0" algn="r">
              <a:lnSpc>
                <a:spcPct val="100000"/>
              </a:lnSpc>
              <a:spcAft>
                <a:spcPts val="0"/>
              </a:spcAft>
              <a:buFontTx/>
              <a:buNone/>
              <a:defRPr sz="1300">
                <a:solidFill>
                  <a:schemeClr val="bg1"/>
                </a:solidFill>
              </a:defRPr>
            </a:lvl7pPr>
            <a:lvl8pPr marL="0" indent="0" algn="r">
              <a:lnSpc>
                <a:spcPct val="100000"/>
              </a:lnSpc>
              <a:spcAft>
                <a:spcPts val="0"/>
              </a:spcAft>
              <a:buFontTx/>
              <a:buNone/>
              <a:defRPr sz="1300">
                <a:solidFill>
                  <a:schemeClr val="bg1"/>
                </a:solidFill>
              </a:defRPr>
            </a:lvl8pPr>
            <a:lvl9pPr marL="0" indent="0" algn="r">
              <a:lnSpc>
                <a:spcPct val="100000"/>
              </a:lnSpc>
              <a:spcAft>
                <a:spcPts val="0"/>
              </a:spcAft>
              <a:buFontTx/>
              <a:buNone/>
              <a:defRPr sz="1300">
                <a:solidFill>
                  <a:schemeClr val="bg1"/>
                </a:solidFill>
              </a:defRPr>
            </a:lvl9pPr>
          </a:lstStyle>
          <a:p>
            <a:pPr lvl="0"/>
            <a:r>
              <a:rPr lang="en-US" dirty="0"/>
              <a:t>CRICOS: 00116K</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AU" dirty="0"/>
          </a:p>
        </p:txBody>
      </p:sp>
    </p:spTree>
    <p:extLst>
      <p:ext uri="{BB962C8B-B14F-4D97-AF65-F5344CB8AC3E}">
        <p14:creationId xmlns:p14="http://schemas.microsoft.com/office/powerpoint/2010/main" val="27321236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8976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pyright notice">
    <p:bg>
      <p:bgPr>
        <a:solidFill>
          <a:schemeClr val="bg2"/>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5BE21A-3472-BF8A-EB42-E260FAD81CC6}"/>
              </a:ext>
            </a:extLst>
          </p:cNvPr>
          <p:cNvSpPr txBox="1"/>
          <p:nvPr userDrawn="1"/>
        </p:nvSpPr>
        <p:spPr>
          <a:xfrm>
            <a:off x="1835696" y="1899350"/>
            <a:ext cx="8520608" cy="3305520"/>
          </a:xfrm>
          <a:prstGeom prst="rect">
            <a:avLst/>
          </a:prstGeom>
          <a:noFill/>
          <a:ln w="15875">
            <a:solidFill>
              <a:schemeClr val="bg1"/>
            </a:solidFill>
          </a:ln>
        </p:spPr>
        <p:txBody>
          <a:bodyPr wrap="square">
            <a:spAutoFit/>
          </a:bodyPr>
          <a:lstStyle/>
          <a:p>
            <a:pPr algn="ctr"/>
            <a:endPar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ctr"/>
            <a:r>
              <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WARNING</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Bef>
                <a:spcPts val="600"/>
              </a:spcBef>
              <a:spcAft>
                <a:spcPts val="600"/>
              </a:spcAft>
            </a:pP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This material has been reproduced and communicated to you by or on behalf of the University of Melbourne in accordance with section 113P of the </a:t>
            </a:r>
            <a:r>
              <a:rPr lang="en-GB" sz="1600" i="1" dirty="0">
                <a:solidFill>
                  <a:schemeClr val="bg1"/>
                </a:solidFill>
                <a:effectLst/>
                <a:latin typeface="Arial" panose="020B0604020202020204" pitchFamily="34" charset="0"/>
                <a:ea typeface="Calibri" panose="020F0502020204030204" pitchFamily="34" charset="0"/>
                <a:cs typeface="Arial" panose="020B0604020202020204" pitchFamily="34" charset="0"/>
              </a:rPr>
              <a:t>Copyright Act 1968</a:t>
            </a: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r>
              <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Act</a:t>
            </a: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Bef>
                <a:spcPts val="600"/>
              </a:spcBef>
              <a:spcAft>
                <a:spcPts val="600"/>
              </a:spcAft>
            </a:pP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material in this communication may be subject to copyright under the Act. </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nSpc>
                <a:spcPct val="115000"/>
              </a:lnSpc>
              <a:spcBef>
                <a:spcPts val="600"/>
              </a:spcBef>
              <a:spcAft>
                <a:spcPts val="600"/>
              </a:spcAft>
            </a:pPr>
            <a:r>
              <a:rPr lang="en-GB" sz="1600" dirty="0">
                <a:solidFill>
                  <a:schemeClr val="bg1"/>
                </a:solidFill>
                <a:effectLst/>
                <a:latin typeface="Arial" panose="020B0604020202020204" pitchFamily="34" charset="0"/>
                <a:ea typeface="Calibri" panose="020F0502020204030204" pitchFamily="34" charset="0"/>
                <a:cs typeface="Arial" panose="020B0604020202020204" pitchFamily="34" charset="0"/>
              </a:rPr>
              <a:t>Any further reproduction or communication of this material by you may be the subject of copyright protection under the Act.</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15000"/>
              </a:lnSpc>
            </a:pPr>
            <a:r>
              <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 </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15000"/>
              </a:lnSpc>
            </a:pPr>
            <a:r>
              <a:rPr lang="en-GB" sz="1600" b="1" dirty="0">
                <a:solidFill>
                  <a:schemeClr val="bg1"/>
                </a:solidFill>
                <a:effectLst/>
                <a:latin typeface="Arial" panose="020B0604020202020204" pitchFamily="34" charset="0"/>
                <a:ea typeface="Calibri" panose="020F0502020204030204" pitchFamily="34" charset="0"/>
                <a:cs typeface="Arial" panose="020B0604020202020204" pitchFamily="34" charset="0"/>
              </a:rPr>
              <a:t>Do not remove this notice</a:t>
            </a:r>
            <a:endParaRPr lang="en-AU" sz="16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r>
              <a:rPr lang="en-AU" sz="1800" dirty="0">
                <a:effectLst/>
                <a:latin typeface="Calibri" panose="020F0502020204030204" pitchFamily="34" charset="0"/>
                <a:ea typeface="Calibri" panose="020F0502020204030204" pitchFamily="34" charset="0"/>
                <a:cs typeface="Times New Roman" panose="02020603050405020304" pitchFamily="18" charset="0"/>
              </a:rPr>
              <a:t> </a:t>
            </a:r>
            <a:endParaRPr lang="en-AU" dirty="0"/>
          </a:p>
        </p:txBody>
      </p:sp>
    </p:spTree>
    <p:extLst>
      <p:ext uri="{BB962C8B-B14F-4D97-AF65-F5344CB8AC3E}">
        <p14:creationId xmlns:p14="http://schemas.microsoft.com/office/powerpoint/2010/main" val="715983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_style1">
    <p:bg>
      <p:bgPr>
        <a:solidFill>
          <a:schemeClr val="bg2"/>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lvl1pPr>
              <a:defRPr>
                <a:solidFill>
                  <a:schemeClr val="bg1"/>
                </a:solidFill>
              </a:defRPr>
            </a:lvl1pPr>
          </a:lstStyle>
          <a:p>
            <a:r>
              <a:rPr lang="en-AU" dirty="0"/>
              <a:t>[Insert Identifier] | [Insert Report Title]</a:t>
            </a:r>
          </a:p>
        </p:txBody>
      </p:sp>
      <p:sp>
        <p:nvSpPr>
          <p:cNvPr id="11" name="Title 2">
            <a:extLst>
              <a:ext uri="{FF2B5EF4-FFF2-40B4-BE49-F238E27FC236}">
                <a16:creationId xmlns:a16="http://schemas.microsoft.com/office/drawing/2014/main" id="{221BB744-0774-4C42-7136-CFFEA126ED39}"/>
              </a:ext>
            </a:extLst>
          </p:cNvPr>
          <p:cNvSpPr>
            <a:spLocks noGrp="1"/>
          </p:cNvSpPr>
          <p:nvPr>
            <p:ph type="title"/>
          </p:nvPr>
        </p:nvSpPr>
        <p:spPr>
          <a:xfrm>
            <a:off x="345600" y="1916832"/>
            <a:ext cx="9001001" cy="2726013"/>
          </a:xfrm>
        </p:spPr>
        <p:txBody>
          <a:bodyPr anchor="ctr" anchorCtr="0"/>
          <a:lstStyle>
            <a:lvl1pPr algn="l">
              <a:lnSpc>
                <a:spcPct val="100000"/>
              </a:lnSpc>
              <a:defRPr sz="4400">
                <a:solidFill>
                  <a:schemeClr val="bg1"/>
                </a:solidFill>
              </a:defRPr>
            </a:lvl1pPr>
          </a:lstStyle>
          <a:p>
            <a:r>
              <a:rPr lang="en-US"/>
              <a:t>Click to edit Master title style</a:t>
            </a:r>
            <a:endParaRPr lang="en-AU" dirty="0"/>
          </a:p>
        </p:txBody>
      </p:sp>
      <p:pic>
        <p:nvPicPr>
          <p:cNvPr id="12" name="Picture Placeholder 10" descr="Logo&#10;&#10;Description automatically generated">
            <a:extLst>
              <a:ext uri="{FF2B5EF4-FFF2-40B4-BE49-F238E27FC236}">
                <a16:creationId xmlns:a16="http://schemas.microsoft.com/office/drawing/2014/main" id="{B9E60202-450E-CF2C-601B-7D1A7C9B3DF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0635412" y="342000"/>
            <a:ext cx="1222350" cy="1223793"/>
          </a:xfrm>
          <a:prstGeom prst="rect">
            <a:avLst/>
          </a:prstGeom>
        </p:spPr>
      </p:pic>
    </p:spTree>
    <p:extLst>
      <p:ext uri="{BB962C8B-B14F-4D97-AF65-F5344CB8AC3E}">
        <p14:creationId xmlns:p14="http://schemas.microsoft.com/office/powerpoint/2010/main" val="1914734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_with image_style1">
    <p:bg>
      <p:bgPr>
        <a:solidFill>
          <a:schemeClr val="bg2"/>
        </a:solidFill>
        <a:effectLst/>
      </p:bgPr>
    </p:bg>
    <p:spTree>
      <p:nvGrpSpPr>
        <p:cNvPr id="1" name=""/>
        <p:cNvGrpSpPr/>
        <p:nvPr/>
      </p:nvGrpSpPr>
      <p:grpSpPr>
        <a:xfrm>
          <a:off x="0" y="0"/>
          <a:ext cx="0" cy="0"/>
          <a:chOff x="0" y="0"/>
          <a:chExt cx="0" cy="0"/>
        </a:xfrm>
      </p:grpSpPr>
      <p:sp>
        <p:nvSpPr>
          <p:cNvPr id="10" name="Text Placeholder 10">
            <a:extLst>
              <a:ext uri="{FF2B5EF4-FFF2-40B4-BE49-F238E27FC236}">
                <a16:creationId xmlns:a16="http://schemas.microsoft.com/office/drawing/2014/main" id="{E3D3FA08-3353-A72F-AD1D-5DBF1C9647FE}"/>
              </a:ext>
            </a:extLst>
          </p:cNvPr>
          <p:cNvSpPr>
            <a:spLocks noGrp="1"/>
          </p:cNvSpPr>
          <p:nvPr>
            <p:ph type="body" sz="quarter" idx="18"/>
          </p:nvPr>
        </p:nvSpPr>
        <p:spPr>
          <a:xfrm>
            <a:off x="8966079" y="6437192"/>
            <a:ext cx="2880320" cy="216000"/>
          </a:xfrm>
        </p:spPr>
        <p:txBody>
          <a:bodyPr anchor="b" anchorCtr="0"/>
          <a:lstStyle>
            <a:lvl1pPr marL="0" algn="r">
              <a:lnSpc>
                <a:spcPct val="100000"/>
              </a:lnSpc>
              <a:spcAft>
                <a:spcPts val="0"/>
              </a:spcAft>
              <a:buFontTx/>
              <a:buNone/>
              <a:defRPr sz="1300" b="0">
                <a:solidFill>
                  <a:schemeClr val="bg1"/>
                </a:solidFill>
              </a:defRPr>
            </a:lvl1pPr>
            <a:lvl2pPr marL="0" algn="r">
              <a:lnSpc>
                <a:spcPct val="100000"/>
              </a:lnSpc>
              <a:spcAft>
                <a:spcPts val="0"/>
              </a:spcAft>
              <a:buFontTx/>
              <a:buNone/>
              <a:defRPr sz="1300">
                <a:solidFill>
                  <a:schemeClr val="bg1"/>
                </a:solidFill>
              </a:defRPr>
            </a:lvl2pPr>
            <a:lvl3pPr marL="0" indent="0" algn="r">
              <a:lnSpc>
                <a:spcPct val="100000"/>
              </a:lnSpc>
              <a:spcAft>
                <a:spcPts val="0"/>
              </a:spcAft>
              <a:buFontTx/>
              <a:buNone/>
              <a:defRPr sz="1400">
                <a:solidFill>
                  <a:schemeClr val="bg1"/>
                </a:solidFill>
              </a:defRPr>
            </a:lvl3pPr>
            <a:lvl4pPr marL="0" indent="0" algn="r">
              <a:lnSpc>
                <a:spcPct val="100000"/>
              </a:lnSpc>
              <a:spcAft>
                <a:spcPts val="0"/>
              </a:spcAft>
              <a:buFontTx/>
              <a:buNone/>
              <a:defRPr sz="1400">
                <a:solidFill>
                  <a:schemeClr val="bg1"/>
                </a:solidFill>
              </a:defRPr>
            </a:lvl4pPr>
            <a:lvl5pPr marL="0" indent="0" algn="r">
              <a:lnSpc>
                <a:spcPct val="100000"/>
              </a:lnSpc>
              <a:spcAft>
                <a:spcPts val="0"/>
              </a:spcAft>
              <a:buFontTx/>
              <a:buNone/>
              <a:defRPr sz="1400">
                <a:solidFill>
                  <a:schemeClr val="bg1"/>
                </a:solidFill>
              </a:defRPr>
            </a:lvl5pPr>
            <a:lvl6pPr marL="0" indent="0" algn="r">
              <a:lnSpc>
                <a:spcPct val="100000"/>
              </a:lnSpc>
              <a:spcAft>
                <a:spcPts val="0"/>
              </a:spcAft>
              <a:buFontTx/>
              <a:buNone/>
              <a:defRPr sz="1400">
                <a:solidFill>
                  <a:schemeClr val="bg1"/>
                </a:solidFill>
              </a:defRPr>
            </a:lvl6pPr>
            <a:lvl7pPr marL="0" indent="0" algn="r">
              <a:lnSpc>
                <a:spcPct val="100000"/>
              </a:lnSpc>
              <a:spcAft>
                <a:spcPts val="0"/>
              </a:spcAft>
              <a:buFontTx/>
              <a:buNone/>
              <a:defRPr sz="1400">
                <a:solidFill>
                  <a:schemeClr val="bg1"/>
                </a:solidFill>
              </a:defRPr>
            </a:lvl7pPr>
            <a:lvl8pPr marL="0" indent="0" algn="r">
              <a:lnSpc>
                <a:spcPct val="100000"/>
              </a:lnSpc>
              <a:spcAft>
                <a:spcPts val="0"/>
              </a:spcAft>
              <a:buFontTx/>
              <a:buNone/>
              <a:defRPr sz="1400">
                <a:solidFill>
                  <a:schemeClr val="bg1"/>
                </a:solidFill>
              </a:defRPr>
            </a:lvl8pPr>
            <a:lvl9pPr marL="0" indent="0" algn="r">
              <a:lnSpc>
                <a:spcPct val="100000"/>
              </a:lnSpc>
              <a:spcAft>
                <a:spcPts val="0"/>
              </a:spcAft>
              <a:buFontTx/>
              <a:buNone/>
              <a:defRPr sz="1400">
                <a:solidFill>
                  <a:schemeClr val="bg1"/>
                </a:solidFill>
              </a:defRPr>
            </a:lvl9pPr>
          </a:lstStyle>
          <a:p>
            <a:pPr lvl="0"/>
            <a:r>
              <a:rPr lang="en-US"/>
              <a:t>Click to edit Master text styles</a:t>
            </a:r>
          </a:p>
          <a:p>
            <a:pPr lvl="1"/>
            <a:r>
              <a:rPr lang="en-US"/>
              <a:t>Second level</a:t>
            </a:r>
          </a:p>
        </p:txBody>
      </p:sp>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lvl1pPr>
              <a:defRPr>
                <a:solidFill>
                  <a:schemeClr val="bg1"/>
                </a:solidFill>
              </a:defRPr>
            </a:lvl1pPr>
          </a:lstStyle>
          <a:p>
            <a:r>
              <a:rPr lang="en-AU"/>
              <a:t>[Insert Identifier] | [Insert Report Title]</a:t>
            </a:r>
          </a:p>
        </p:txBody>
      </p:sp>
      <p:pic>
        <p:nvPicPr>
          <p:cNvPr id="6" name="Picture 5" descr="A building with a clock tower&#10;&#10;Description automatically generated">
            <a:extLst>
              <a:ext uri="{FF2B5EF4-FFF2-40B4-BE49-F238E27FC236}">
                <a16:creationId xmlns:a16="http://schemas.microsoft.com/office/drawing/2014/main" id="{539DE1A1-49DF-E58A-6C88-61C3401E0A41}"/>
              </a:ext>
            </a:extLst>
          </p:cNvPr>
          <p:cNvPicPr>
            <a:picLocks noChangeAspect="1"/>
          </p:cNvPicPr>
          <p:nvPr userDrawn="1"/>
        </p:nvPicPr>
        <p:blipFill rotWithShape="1">
          <a:blip r:embed="rId2" cstate="email">
            <a:alphaModFix amt="15000"/>
            <a:extLst>
              <a:ext uri="{28A0092B-C50C-407E-A947-70E740481C1C}">
                <a14:useLocalDpi xmlns:a14="http://schemas.microsoft.com/office/drawing/2010/main"/>
              </a:ext>
            </a:extLst>
          </a:blip>
          <a:srcRect/>
          <a:stretch/>
        </p:blipFill>
        <p:spPr>
          <a:xfrm>
            <a:off x="322875" y="342000"/>
            <a:ext cx="11534887" cy="5791668"/>
          </a:xfrm>
          <a:prstGeom prst="rect">
            <a:avLst/>
          </a:prstGeom>
        </p:spPr>
      </p:pic>
      <p:sp>
        <p:nvSpPr>
          <p:cNvPr id="11" name="Title 2">
            <a:extLst>
              <a:ext uri="{FF2B5EF4-FFF2-40B4-BE49-F238E27FC236}">
                <a16:creationId xmlns:a16="http://schemas.microsoft.com/office/drawing/2014/main" id="{221BB744-0774-4C42-7136-CFFEA126ED39}"/>
              </a:ext>
            </a:extLst>
          </p:cNvPr>
          <p:cNvSpPr>
            <a:spLocks noGrp="1"/>
          </p:cNvSpPr>
          <p:nvPr>
            <p:ph type="title"/>
          </p:nvPr>
        </p:nvSpPr>
        <p:spPr>
          <a:xfrm>
            <a:off x="345600" y="1916832"/>
            <a:ext cx="9001001" cy="2726013"/>
          </a:xfrm>
        </p:spPr>
        <p:txBody>
          <a:bodyPr anchor="ctr" anchorCtr="0"/>
          <a:lstStyle>
            <a:lvl1pPr algn="l">
              <a:lnSpc>
                <a:spcPct val="100000"/>
              </a:lnSpc>
              <a:defRPr sz="4400">
                <a:solidFill>
                  <a:schemeClr val="bg1"/>
                </a:solidFill>
              </a:defRPr>
            </a:lvl1pPr>
          </a:lstStyle>
          <a:p>
            <a:r>
              <a:rPr lang="en-US"/>
              <a:t>Click to edit Master title style</a:t>
            </a:r>
            <a:endParaRPr lang="en-AU" dirty="0"/>
          </a:p>
        </p:txBody>
      </p:sp>
      <p:pic>
        <p:nvPicPr>
          <p:cNvPr id="5" name="Picture Placeholder 10" descr="Logo&#10;&#10;Description automatically generated">
            <a:extLst>
              <a:ext uri="{FF2B5EF4-FFF2-40B4-BE49-F238E27FC236}">
                <a16:creationId xmlns:a16="http://schemas.microsoft.com/office/drawing/2014/main" id="{30E4AA47-6A18-5856-8B55-31A2F24D6B0F}"/>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0635412" y="342000"/>
            <a:ext cx="1222350" cy="1223793"/>
          </a:xfrm>
          <a:prstGeom prst="rect">
            <a:avLst/>
          </a:prstGeom>
        </p:spPr>
      </p:pic>
    </p:spTree>
    <p:extLst>
      <p:ext uri="{BB962C8B-B14F-4D97-AF65-F5344CB8AC3E}">
        <p14:creationId xmlns:p14="http://schemas.microsoft.com/office/powerpoint/2010/main" val="55791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slide_style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458A6B7-81E3-7682-FEE6-1E360727B766}"/>
              </a:ext>
            </a:extLst>
          </p:cNvPr>
          <p:cNvSpPr/>
          <p:nvPr userDrawn="1"/>
        </p:nvSpPr>
        <p:spPr>
          <a:xfrm>
            <a:off x="344884" y="342705"/>
            <a:ext cx="11511866" cy="6120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AU">
              <a:solidFill>
                <a:schemeClr val="tx1"/>
              </a:solidFill>
            </a:endParaRPr>
          </a:p>
        </p:txBody>
      </p:sp>
      <p:pic>
        <p:nvPicPr>
          <p:cNvPr id="4" name="Picture Placeholder 10" descr="Logo&#10;&#10;Description automatically generated">
            <a:extLst>
              <a:ext uri="{FF2B5EF4-FFF2-40B4-BE49-F238E27FC236}">
                <a16:creationId xmlns:a16="http://schemas.microsoft.com/office/drawing/2014/main" id="{F44244A3-AF35-00C5-3FA8-D6B57DDB2ED6}"/>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0634400" y="342000"/>
            <a:ext cx="1222350" cy="1223793"/>
          </a:xfrm>
          <a:prstGeom prst="rect">
            <a:avLst/>
          </a:prstGeom>
        </p:spPr>
      </p:pic>
      <p:sp>
        <p:nvSpPr>
          <p:cNvPr id="5" name="Title 6">
            <a:extLst>
              <a:ext uri="{FF2B5EF4-FFF2-40B4-BE49-F238E27FC236}">
                <a16:creationId xmlns:a16="http://schemas.microsoft.com/office/drawing/2014/main" id="{EEBEA266-07A0-CF95-5E3B-27E39E74A833}"/>
              </a:ext>
            </a:extLst>
          </p:cNvPr>
          <p:cNvSpPr>
            <a:spLocks noGrp="1"/>
          </p:cNvSpPr>
          <p:nvPr>
            <p:ph type="title"/>
          </p:nvPr>
        </p:nvSpPr>
        <p:spPr>
          <a:xfrm>
            <a:off x="568800" y="500400"/>
            <a:ext cx="4762800" cy="5810400"/>
          </a:xfrm>
        </p:spPr>
        <p:txBody>
          <a:bodyPr/>
          <a:lstStyle>
            <a:lvl1pPr>
              <a:lnSpc>
                <a:spcPts val="5200"/>
              </a:lnSpc>
              <a:defRPr sz="4800">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272713808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_Dark Mode">
    <p:bg>
      <p:bgPr>
        <a:solidFill>
          <a:schemeClr val="bg2"/>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lvl1pPr>
              <a:defRPr>
                <a:solidFill>
                  <a:schemeClr val="bg1"/>
                </a:solidFill>
              </a:defRPr>
            </a:lvl1p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11500798" cy="4273200"/>
          </a:xfrm>
        </p:spPr>
        <p:txBody>
          <a:bodyPr/>
          <a:lstStyle>
            <a:lvl1pPr>
              <a:defRPr>
                <a:solidFill>
                  <a:schemeClr val="bg1"/>
                </a:solidFill>
              </a:defRPr>
            </a:lvl1pPr>
            <a:lvl2pPr>
              <a:defRPr>
                <a:solidFill>
                  <a:schemeClr val="bg1"/>
                </a:solidFill>
              </a:defRPr>
            </a:lvl2pPr>
            <a:lvl3pP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p:txBody>
          <a:bodyPr/>
          <a:lstStyle>
            <a:lvl1pPr>
              <a:defRPr>
                <a:solidFill>
                  <a:schemeClr val="bg1"/>
                </a:solidFill>
              </a:defRPr>
            </a:lvl1pPr>
          </a:lstStyle>
          <a:p>
            <a:r>
              <a:rPr lang="en-AU"/>
              <a:t>Page [</a:t>
            </a:r>
            <a:fld id="{29D5CE74-914C-4689-99FC-1AEF49CE2B47}" type="slidenum">
              <a:rPr smtClean="0"/>
              <a:pPr/>
              <a:t>‹#›</a:t>
            </a:fld>
            <a:r>
              <a:t>]</a:t>
            </a:r>
            <a:endParaRPr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spTree>
    <p:extLst>
      <p:ext uri="{BB962C8B-B14F-4D97-AF65-F5344CB8AC3E}">
        <p14:creationId xmlns:p14="http://schemas.microsoft.com/office/powerpoint/2010/main" val="1392457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o and Presenter">
    <p:bg>
      <p:bgPr>
        <a:solidFill>
          <a:schemeClr val="bg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a:xfrm>
            <a:off x="345600" y="6437192"/>
            <a:ext cx="4114800" cy="216000"/>
          </a:xfrm>
        </p:spPr>
        <p:txBody>
          <a:bodyPr/>
          <a:lstStyle>
            <a:lvl1pPr>
              <a:defRPr>
                <a:solidFill>
                  <a:schemeClr val="bg2"/>
                </a:solidFill>
              </a:defRPr>
            </a:lvl1pPr>
          </a:lstStyle>
          <a:p>
            <a:r>
              <a:rPr lang="en-AU" dirty="0"/>
              <a:t>[Insert Identifier] | [Insert Report Title]</a:t>
            </a:r>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673806"/>
            <a:ext cx="7405200" cy="4467600"/>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lvl1pPr>
              <a:defRPr>
                <a:solidFill>
                  <a:schemeClr val="bg2"/>
                </a:solidFill>
              </a:defRPr>
            </a:lvl1pPr>
          </a:lstStyle>
          <a:p>
            <a:r>
              <a:rPr lang="en-US"/>
              <a:t>Click to edit Master title style</a:t>
            </a:r>
            <a:endParaRPr lang="en-AU" dirty="0"/>
          </a:p>
        </p:txBody>
      </p:sp>
      <p:sp>
        <p:nvSpPr>
          <p:cNvPr id="4" name="Picture Placeholder 7">
            <a:extLst>
              <a:ext uri="{FF2B5EF4-FFF2-40B4-BE49-F238E27FC236}">
                <a16:creationId xmlns:a16="http://schemas.microsoft.com/office/drawing/2014/main" id="{7C6DB685-726F-A1FB-C9B0-00C92EC7F117}"/>
              </a:ext>
            </a:extLst>
          </p:cNvPr>
          <p:cNvSpPr>
            <a:spLocks noGrp="1"/>
          </p:cNvSpPr>
          <p:nvPr>
            <p:ph type="pic" sz="quarter" idx="16" hasCustomPrompt="1"/>
          </p:nvPr>
        </p:nvSpPr>
        <p:spPr>
          <a:xfrm>
            <a:off x="8040217" y="1673806"/>
            <a:ext cx="3806182" cy="4467794"/>
          </a:xfrm>
          <a:blipFill>
            <a:blip r:embed="rId2" cstate="print">
              <a:extLst>
                <a:ext uri="{28A0092B-C50C-407E-A947-70E740481C1C}">
                  <a14:useLocalDpi xmlns:a14="http://schemas.microsoft.com/office/drawing/2010/main" val="0"/>
                </a:ext>
              </a:extLst>
            </a:blip>
            <a:stretch>
              <a:fillRect l="-12818" t="-6998" r="-14598" b="-250"/>
            </a:stretch>
          </a:blipFill>
        </p:spPr>
        <p:txBody>
          <a:bodyPr anchor="ctr" anchorCtr="0"/>
          <a:lstStyle>
            <a:lvl1pPr algn="ctr">
              <a:defRPr/>
            </a:lvl1pPr>
          </a:lstStyle>
          <a:p>
            <a:r>
              <a:rPr lang="en-AU" dirty="0"/>
              <a:t>Click icon to add Image of presenter</a:t>
            </a:r>
          </a:p>
        </p:txBody>
      </p:sp>
      <p:sp>
        <p:nvSpPr>
          <p:cNvPr id="5" name="TextBox 4">
            <a:extLst>
              <a:ext uri="{FF2B5EF4-FFF2-40B4-BE49-F238E27FC236}">
                <a16:creationId xmlns:a16="http://schemas.microsoft.com/office/drawing/2014/main" id="{8D5EAD7E-7B06-ABC7-F34C-50EDEAFC6D52}"/>
              </a:ext>
            </a:extLst>
          </p:cNvPr>
          <p:cNvSpPr txBox="1"/>
          <p:nvPr userDrawn="1"/>
        </p:nvSpPr>
        <p:spPr>
          <a:xfrm>
            <a:off x="4700845" y="6499304"/>
            <a:ext cx="7145554" cy="153888"/>
          </a:xfrm>
          <a:prstGeom prst="rect">
            <a:avLst/>
          </a:prstGeom>
          <a:noFill/>
        </p:spPr>
        <p:txBody>
          <a:bodyPr wrap="square" lIns="0" tIns="0" rIns="0" bIns="0" rtlCol="0">
            <a:spAutoFit/>
          </a:bodyPr>
          <a:lstStyle/>
          <a:p>
            <a:pPr algn="r">
              <a:lnSpc>
                <a:spcPts val="1200"/>
              </a:lnSpc>
            </a:pPr>
            <a:r>
              <a:rPr lang="en-AU" sz="1000" dirty="0"/>
              <a:t>(c) The University of Melbourne &lt;insert year&gt; This content is protected and may not be shared, uploaded, or distributed.</a:t>
            </a:r>
          </a:p>
        </p:txBody>
      </p:sp>
    </p:spTree>
    <p:extLst>
      <p:ext uri="{BB962C8B-B14F-4D97-AF65-F5344CB8AC3E}">
        <p14:creationId xmlns:p14="http://schemas.microsoft.com/office/powerpoint/2010/main" val="39155435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lvl1pPr>
              <a:defRPr>
                <a:solidFill>
                  <a:schemeClr val="bg2"/>
                </a:solidFill>
              </a:defRPr>
            </a:lvl1p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11500798" cy="4273200"/>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p:txBody>
          <a:bodyPr/>
          <a:lstStyle>
            <a:lvl1pPr>
              <a:defRPr>
                <a:solidFill>
                  <a:schemeClr val="bg2"/>
                </a:solidFill>
              </a:defRPr>
            </a:lvl1pPr>
          </a:lstStyle>
          <a:p>
            <a:r>
              <a:rPr lang="en-AU"/>
              <a:t>Page [</a:t>
            </a:r>
            <a:fld id="{29D5CE74-914C-4689-99FC-1AEF49CE2B47}" type="slidenum">
              <a:rPr smtClean="0"/>
              <a:pPr/>
              <a:t>‹#›</a:t>
            </a:fld>
            <a:r>
              <a:t>]</a:t>
            </a:r>
            <a:endParaRPr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lvl1pPr>
              <a:defRPr>
                <a:solidFill>
                  <a:schemeClr val="bg2"/>
                </a:solidFill>
              </a:defRPr>
            </a:lvl1pPr>
          </a:lstStyle>
          <a:p>
            <a:r>
              <a:rPr lang="en-US"/>
              <a:t>Click to edit Master title style</a:t>
            </a:r>
            <a:endParaRPr lang="en-AU" dirty="0"/>
          </a:p>
        </p:txBody>
      </p:sp>
    </p:spTree>
    <p:extLst>
      <p:ext uri="{BB962C8B-B14F-4D97-AF65-F5344CB8AC3E}">
        <p14:creationId xmlns:p14="http://schemas.microsoft.com/office/powerpoint/2010/main" val="3267535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_Small Font">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5D817-EAAB-D963-230E-E123900CB196}"/>
              </a:ext>
            </a:extLst>
          </p:cNvPr>
          <p:cNvSpPr>
            <a:spLocks noGrp="1"/>
          </p:cNvSpPr>
          <p:nvPr>
            <p:ph type="ftr" sz="quarter" idx="13"/>
          </p:nvPr>
        </p:nvSpPr>
        <p:spPr/>
        <p:txBody>
          <a:bodyPr/>
          <a:lstStyle/>
          <a:p>
            <a:r>
              <a:rPr lang="en-AU"/>
              <a:t>[Insert Identifier] | [Insert Report Title]</a:t>
            </a:r>
            <a:endParaRPr lang="en-AU" dirty="0"/>
          </a:p>
        </p:txBody>
      </p:sp>
      <p:sp>
        <p:nvSpPr>
          <p:cNvPr id="7" name="Content Placeholder 6">
            <a:extLst>
              <a:ext uri="{FF2B5EF4-FFF2-40B4-BE49-F238E27FC236}">
                <a16:creationId xmlns:a16="http://schemas.microsoft.com/office/drawing/2014/main" id="{64913891-1190-2E76-69B0-5105883EC19B}"/>
              </a:ext>
            </a:extLst>
          </p:cNvPr>
          <p:cNvSpPr>
            <a:spLocks noGrp="1"/>
          </p:cNvSpPr>
          <p:nvPr>
            <p:ph sz="quarter" idx="14"/>
          </p:nvPr>
        </p:nvSpPr>
        <p:spPr>
          <a:xfrm>
            <a:off x="345601" y="1870255"/>
            <a:ext cx="11500798" cy="4273200"/>
          </a:xfrm>
        </p:spPr>
        <p:txBody>
          <a:bodyPr/>
          <a:lstStyle>
            <a:lvl1pPr>
              <a:lnSpc>
                <a:spcPts val="1400"/>
              </a:lnSpc>
              <a:defRPr sz="1200"/>
            </a:lvl1pPr>
            <a:lvl2pPr>
              <a:lnSpc>
                <a:spcPts val="1300"/>
              </a:lnSpc>
              <a:defRPr sz="1100"/>
            </a:lvl2pPr>
            <a:lvl3pPr marL="180000" indent="-180000">
              <a:lnSpc>
                <a:spcPts val="1300"/>
              </a:lnSpc>
              <a:defRPr sz="1100"/>
            </a:lvl3pPr>
            <a:lvl4pPr marL="360000" indent="-180000">
              <a:lnSpc>
                <a:spcPts val="1300"/>
              </a:lnSpc>
              <a:defRPr sz="1100"/>
            </a:lvl4pPr>
            <a:lvl5pPr marL="540000" indent="-180000">
              <a:lnSpc>
                <a:spcPts val="1300"/>
              </a:lnSpc>
              <a:defRPr sz="1100"/>
            </a:lvl5pPr>
            <a:lvl6pPr marL="720000" indent="-180000">
              <a:lnSpc>
                <a:spcPts val="1300"/>
              </a:lnSpc>
              <a:defRPr sz="1100"/>
            </a:lvl6pPr>
            <a:lvl7pPr marL="900000" indent="-180000">
              <a:lnSpc>
                <a:spcPts val="1300"/>
              </a:lnSpc>
              <a:defRPr sz="1100"/>
            </a:lvl7pPr>
            <a:lvl8pPr marL="1080000" indent="-180000">
              <a:lnSpc>
                <a:spcPts val="1300"/>
              </a:lnSpc>
              <a:defRPr sz="1100"/>
            </a:lvl8pPr>
            <a:lvl9pPr marL="1260000" indent="-180000">
              <a:lnSpc>
                <a:spcPts val="1300"/>
              </a:lnSpc>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Slide Number Placeholder 7">
            <a:extLst>
              <a:ext uri="{FF2B5EF4-FFF2-40B4-BE49-F238E27FC236}">
                <a16:creationId xmlns:a16="http://schemas.microsoft.com/office/drawing/2014/main" id="{1DB4505B-36A2-2169-8A08-C541C654FC99}"/>
              </a:ext>
            </a:extLst>
          </p:cNvPr>
          <p:cNvSpPr>
            <a:spLocks noGrp="1"/>
          </p:cNvSpPr>
          <p:nvPr>
            <p:ph type="sldNum" sz="quarter" idx="15"/>
          </p:nvPr>
        </p:nvSpPr>
        <p:spPr/>
        <p:txBody>
          <a:bodyPr/>
          <a:lstStyle/>
          <a:p>
            <a:r>
              <a:rPr lang="en-AU"/>
              <a:t>Page [</a:t>
            </a:r>
            <a:fld id="{29D5CE74-914C-4689-99FC-1AEF49CE2B47}" type="slidenum">
              <a:rPr smtClean="0"/>
              <a:pPr/>
              <a:t>‹#›</a:t>
            </a:fld>
            <a:r>
              <a:t>]</a:t>
            </a:r>
            <a:endParaRPr lang="en-AU" dirty="0"/>
          </a:p>
        </p:txBody>
      </p:sp>
      <p:sp>
        <p:nvSpPr>
          <p:cNvPr id="3" name="Title 2">
            <a:extLst>
              <a:ext uri="{FF2B5EF4-FFF2-40B4-BE49-F238E27FC236}">
                <a16:creationId xmlns:a16="http://schemas.microsoft.com/office/drawing/2014/main" id="{ED6AFA0F-621D-D875-0C28-2D5D4B7B7357}"/>
              </a:ext>
            </a:extLst>
          </p:cNvPr>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704266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0267260" y="6437192"/>
            <a:ext cx="1579139" cy="216000"/>
          </a:xfrm>
          <a:prstGeom prst="rect">
            <a:avLst/>
          </a:prstGeom>
        </p:spPr>
        <p:txBody>
          <a:bodyPr vert="horz" lIns="0" tIns="0" rIns="0" bIns="0" rtlCol="0" anchor="ctr"/>
          <a:lstStyle>
            <a:lvl1pPr algn="r">
              <a:lnSpc>
                <a:spcPts val="1200"/>
              </a:lnSpc>
              <a:defRPr lang="en-AU" sz="1000" b="1" smtClean="0">
                <a:solidFill>
                  <a:schemeClr val="bg2"/>
                </a:solidFill>
                <a:latin typeface="+mn-lt"/>
                <a:cs typeface="Arial" pitchFamily="34" charset="0"/>
              </a:defRPr>
            </a:lvl1pPr>
          </a:lstStyle>
          <a:p>
            <a:r>
              <a:rPr lang="en-AU" dirty="0"/>
              <a:t>Page [</a:t>
            </a:r>
            <a:fld id="{29D5CE74-914C-4689-99FC-1AEF49CE2B47}" type="slidenum">
              <a:rPr smtClean="0"/>
              <a:pPr/>
              <a:t>‹#›</a:t>
            </a:fld>
            <a:r>
              <a:rPr dirty="0"/>
              <a:t>]</a:t>
            </a:r>
            <a:endParaRPr lang="en-AU" dirty="0"/>
          </a:p>
        </p:txBody>
      </p:sp>
      <p:sp>
        <p:nvSpPr>
          <p:cNvPr id="4" name="Footer Placeholder 3">
            <a:extLst>
              <a:ext uri="{FF2B5EF4-FFF2-40B4-BE49-F238E27FC236}">
                <a16:creationId xmlns:a16="http://schemas.microsoft.com/office/drawing/2014/main" id="{D379F384-E22A-4C04-2D3F-76823C04012A}"/>
              </a:ext>
            </a:extLst>
          </p:cNvPr>
          <p:cNvSpPr>
            <a:spLocks noGrp="1"/>
          </p:cNvSpPr>
          <p:nvPr>
            <p:ph type="ftr" sz="quarter" idx="3"/>
          </p:nvPr>
        </p:nvSpPr>
        <p:spPr>
          <a:xfrm>
            <a:off x="345600" y="6437192"/>
            <a:ext cx="4114800" cy="216000"/>
          </a:xfrm>
          <a:prstGeom prst="rect">
            <a:avLst/>
          </a:prstGeom>
        </p:spPr>
        <p:txBody>
          <a:bodyPr vert="horz" lIns="0" tIns="0" rIns="0" bIns="0" rtlCol="0" anchor="ctr"/>
          <a:lstStyle>
            <a:lvl1pPr algn="l">
              <a:lnSpc>
                <a:spcPts val="1200"/>
              </a:lnSpc>
              <a:defRPr sz="1000" b="1">
                <a:solidFill>
                  <a:schemeClr val="bg2"/>
                </a:solidFill>
              </a:defRPr>
            </a:lvl1pPr>
          </a:lstStyle>
          <a:p>
            <a:r>
              <a:rPr lang="en-AU" dirty="0"/>
              <a:t>[Insert Identifier] | [Insert Report Title]</a:t>
            </a:r>
          </a:p>
        </p:txBody>
      </p:sp>
      <p:sp>
        <p:nvSpPr>
          <p:cNvPr id="3" name="Text Placeholder 2"/>
          <p:cNvSpPr>
            <a:spLocks noGrp="1"/>
          </p:cNvSpPr>
          <p:nvPr>
            <p:ph type="body" idx="1"/>
          </p:nvPr>
        </p:nvSpPr>
        <p:spPr>
          <a:xfrm>
            <a:off x="345600" y="1870255"/>
            <a:ext cx="11501912" cy="4273200"/>
          </a:xfrm>
          <a:prstGeom prst="rect">
            <a:avLst/>
          </a:prstGeom>
        </p:spPr>
        <p:txBody>
          <a:bodyPr vert="horz" lIns="0" tIns="0" rIns="0" bIns="0" rtlCol="0">
            <a:noAutofit/>
          </a:bodyPr>
          <a:lstStyle/>
          <a:p>
            <a:pPr lvl="0"/>
            <a:r>
              <a:rPr lang="en-AU" noProof="0" dirty="0"/>
              <a:t>Use the increase/decrease list level buttons to change styles</a:t>
            </a:r>
          </a:p>
          <a:p>
            <a:pPr lvl="1"/>
            <a:r>
              <a:rPr lang="en-AU" noProof="0" dirty="0"/>
              <a:t>Second level</a:t>
            </a:r>
          </a:p>
          <a:p>
            <a:pPr lvl="2"/>
            <a:r>
              <a:rPr lang="en-AU" noProof="0" dirty="0"/>
              <a:t>Third level</a:t>
            </a:r>
          </a:p>
          <a:p>
            <a:pPr lvl="3"/>
            <a:r>
              <a:rPr lang="en-AU" noProof="0" dirty="0"/>
              <a:t>Fourth level</a:t>
            </a:r>
          </a:p>
          <a:p>
            <a:pPr lvl="4"/>
            <a:r>
              <a:rPr lang="en-AU" noProof="0" dirty="0"/>
              <a:t>Fifth level</a:t>
            </a:r>
          </a:p>
          <a:p>
            <a:pPr lvl="5"/>
            <a:r>
              <a:rPr lang="en-AU" noProof="0" dirty="0"/>
              <a:t>Sixth level</a:t>
            </a:r>
          </a:p>
          <a:p>
            <a:pPr lvl="6"/>
            <a:r>
              <a:rPr lang="en-AU" noProof="0" dirty="0"/>
              <a:t>Seventh level</a:t>
            </a:r>
          </a:p>
          <a:p>
            <a:pPr lvl="7"/>
            <a:r>
              <a:rPr lang="en-AU" noProof="0" dirty="0"/>
              <a:t>Eighth level</a:t>
            </a:r>
          </a:p>
          <a:p>
            <a:pPr lvl="8"/>
            <a:r>
              <a:rPr lang="en-AU" noProof="0" dirty="0"/>
              <a:t>Ninth level</a:t>
            </a:r>
          </a:p>
        </p:txBody>
      </p:sp>
      <p:pic>
        <p:nvPicPr>
          <p:cNvPr id="8" name="Picture Placeholder 10" descr="Logo&#10;&#10;Description automatically generated">
            <a:extLst>
              <a:ext uri="{FF2B5EF4-FFF2-40B4-BE49-F238E27FC236}">
                <a16:creationId xmlns:a16="http://schemas.microsoft.com/office/drawing/2014/main" id="{186FA8D1-9047-12AF-8731-019C3A7101D9}"/>
              </a:ext>
            </a:extLst>
          </p:cNvPr>
          <p:cNvPicPr>
            <a:picLocks noChangeAspect="1"/>
          </p:cNvPicPr>
          <p:nvPr userDrawn="1"/>
        </p:nvPicPr>
        <p:blipFill rotWithShape="1">
          <a:blip r:embed="rId21" cstate="email">
            <a:extLst>
              <a:ext uri="{28A0092B-C50C-407E-A947-70E740481C1C}">
                <a14:useLocalDpi xmlns:a14="http://schemas.microsoft.com/office/drawing/2010/main"/>
              </a:ext>
            </a:extLst>
          </a:blip>
          <a:srcRect/>
          <a:stretch/>
        </p:blipFill>
        <p:spPr>
          <a:xfrm>
            <a:off x="10635412" y="342000"/>
            <a:ext cx="1222350" cy="1223793"/>
          </a:xfrm>
          <a:prstGeom prst="rect">
            <a:avLst/>
          </a:prstGeom>
        </p:spPr>
      </p:pic>
      <p:sp>
        <p:nvSpPr>
          <p:cNvPr id="2" name="Title Placeholder 1"/>
          <p:cNvSpPr>
            <a:spLocks noGrp="1"/>
          </p:cNvSpPr>
          <p:nvPr>
            <p:ph type="title"/>
          </p:nvPr>
        </p:nvSpPr>
        <p:spPr>
          <a:xfrm>
            <a:off x="345600" y="342000"/>
            <a:ext cx="9695205" cy="531544"/>
          </a:xfrm>
          <a:prstGeom prst="rect">
            <a:avLst/>
          </a:prstGeom>
        </p:spPr>
        <p:txBody>
          <a:bodyPr vert="horz" lIns="0" tIns="0" rIns="0" bIns="0" rtlCol="0" anchor="t">
            <a:noAutofit/>
          </a:bodyPr>
          <a:lstStyle/>
          <a:p>
            <a:r>
              <a:rPr lang="en-US" noProof="0"/>
              <a:t>Click to edit Master title style</a:t>
            </a:r>
            <a:endParaRPr lang="en-AU" noProof="0" dirty="0"/>
          </a:p>
        </p:txBody>
      </p:sp>
      <p:sp>
        <p:nvSpPr>
          <p:cNvPr id="7" name="TextBox 6">
            <a:extLst>
              <a:ext uri="{FF2B5EF4-FFF2-40B4-BE49-F238E27FC236}">
                <a16:creationId xmlns:a16="http://schemas.microsoft.com/office/drawing/2014/main" id="{11F6C91F-9552-C99E-61F9-08A88D8D9984}"/>
              </a:ext>
            </a:extLst>
          </p:cNvPr>
          <p:cNvSpPr txBox="1"/>
          <p:nvPr userDrawn="1">
            <p:extLst>
              <p:ext uri="{1162E1C5-73C7-4A58-AE30-91384D911F3F}">
                <p184:classification xmlns:p184="http://schemas.microsoft.com/office/powerpoint/2018/4/main" val="hdr"/>
              </p:ext>
            </p:extLst>
          </p:nvPr>
        </p:nvSpPr>
        <p:spPr>
          <a:xfrm>
            <a:off x="63500" y="63500"/>
            <a:ext cx="476250" cy="213360"/>
          </a:xfrm>
          <a:prstGeom prst="rect">
            <a:avLst/>
          </a:prstGeom>
        </p:spPr>
        <p:txBody>
          <a:bodyPr horzOverflow="overflow" lIns="0" tIns="0" rIns="0" bIns="0">
            <a:spAutoFit/>
          </a:bodyPr>
          <a:lstStyle/>
          <a:p>
            <a:pPr algn="l"/>
            <a:r>
              <a:rPr lang="en-AU" sz="1400">
                <a:solidFill>
                  <a:srgbClr val="000000">
                    <a:alpha val="50000"/>
                  </a:srgbClr>
                </a:solidFill>
                <a:latin typeface="Calibri" panose="020F0502020204030204" pitchFamily="34" charset="0"/>
                <a:cs typeface="Calibri" panose="020F0502020204030204" pitchFamily="34" charset="0"/>
              </a:rPr>
              <a:t>Public</a:t>
            </a:r>
          </a:p>
        </p:txBody>
      </p:sp>
    </p:spTree>
    <p:extLst>
      <p:ext uri="{BB962C8B-B14F-4D97-AF65-F5344CB8AC3E}">
        <p14:creationId xmlns:p14="http://schemas.microsoft.com/office/powerpoint/2010/main" val="206345408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5" r:id="rId3"/>
    <p:sldLayoutId id="2147483724" r:id="rId4"/>
    <p:sldLayoutId id="2147483726" r:id="rId5"/>
    <p:sldLayoutId id="2147483682" r:id="rId6"/>
    <p:sldLayoutId id="2147483732" r:id="rId7"/>
    <p:sldLayoutId id="2147483733" r:id="rId8"/>
    <p:sldLayoutId id="2147483718" r:id="rId9"/>
    <p:sldLayoutId id="2147483719" r:id="rId10"/>
    <p:sldLayoutId id="2147483721" r:id="rId11"/>
    <p:sldLayoutId id="2147483673" r:id="rId12"/>
    <p:sldLayoutId id="2147483659" r:id="rId13"/>
    <p:sldLayoutId id="2147483720" r:id="rId14"/>
    <p:sldLayoutId id="2147483664" r:id="rId15"/>
    <p:sldLayoutId id="2147483710" r:id="rId16"/>
    <p:sldLayoutId id="2147483711" r:id="rId17"/>
    <p:sldLayoutId id="2147483734" r:id="rId18"/>
    <p:sldLayoutId id="2147483655" r:id="rId19"/>
  </p:sldLayoutIdLst>
  <p:hf hdr="0" dt="0"/>
  <p:txStyles>
    <p:titleStyle>
      <a:lvl1pPr algn="l" defTabSz="1218804" rtl="0" eaLnBrk="1" latinLnBrk="0" hangingPunct="1">
        <a:lnSpc>
          <a:spcPts val="4000"/>
        </a:lnSpc>
        <a:spcBef>
          <a:spcPct val="0"/>
        </a:spcBef>
        <a:buNone/>
        <a:defRPr sz="3600" b="1" kern="1200">
          <a:solidFill>
            <a:schemeClr val="bg2"/>
          </a:solidFill>
          <a:latin typeface="+mj-lt"/>
          <a:ea typeface="+mj-ea"/>
          <a:cs typeface="Arial" pitchFamily="34" charset="0"/>
        </a:defRPr>
      </a:lvl1pPr>
    </p:titleStyle>
    <p:bodyStyle>
      <a:lvl1pPr marL="0" indent="0" algn="l" defTabSz="1218804" rtl="0" eaLnBrk="1" latinLnBrk="0" hangingPunct="1">
        <a:lnSpc>
          <a:spcPts val="2400"/>
        </a:lnSpc>
        <a:spcBef>
          <a:spcPts val="0"/>
        </a:spcBef>
        <a:spcAft>
          <a:spcPts val="600"/>
        </a:spcAft>
        <a:buFont typeface="Arial" pitchFamily="34" charset="0"/>
        <a:buNone/>
        <a:defRPr sz="2200" b="1" kern="1200" baseline="0">
          <a:solidFill>
            <a:schemeClr val="bg2"/>
          </a:solidFill>
          <a:latin typeface="+mn-lt"/>
          <a:ea typeface="+mn-ea"/>
          <a:cs typeface="Arial" pitchFamily="34" charset="0"/>
        </a:defRPr>
      </a:lvl1pPr>
      <a:lvl2pPr marL="0" indent="0" algn="l" defTabSz="1218804" rtl="0" eaLnBrk="1" latinLnBrk="0" hangingPunct="1">
        <a:lnSpc>
          <a:spcPts val="2400"/>
        </a:lnSpc>
        <a:spcBef>
          <a:spcPts val="0"/>
        </a:spcBef>
        <a:spcAft>
          <a:spcPts val="600"/>
        </a:spcAft>
        <a:buClr>
          <a:schemeClr val="accent1"/>
        </a:buClr>
        <a:buSzPct val="100000"/>
        <a:buFontTx/>
        <a:buNone/>
        <a:defRPr sz="2200" kern="1200">
          <a:solidFill>
            <a:schemeClr val="bg2"/>
          </a:solidFill>
          <a:latin typeface="+mn-lt"/>
          <a:ea typeface="+mn-ea"/>
          <a:cs typeface="Arial" pitchFamily="34" charset="0"/>
        </a:defRPr>
      </a:lvl2pPr>
      <a:lvl3pPr marL="0" indent="-239922" algn="l" defTabSz="1218804" rtl="0" eaLnBrk="1" latinLnBrk="0" hangingPunct="1">
        <a:lnSpc>
          <a:spcPts val="2600"/>
        </a:lnSpc>
        <a:spcBef>
          <a:spcPts val="0"/>
        </a:spcBef>
        <a:spcAft>
          <a:spcPts val="600"/>
        </a:spcAft>
        <a:buClr>
          <a:srgbClr val="2C421D"/>
        </a:buClr>
        <a:buSzPct val="100000"/>
        <a:buFont typeface="Arial" panose="020B0604020202020204" pitchFamily="34" charset="0"/>
        <a:buChar char="•"/>
        <a:defRPr sz="2400" kern="1200">
          <a:solidFill>
            <a:schemeClr val="bg2"/>
          </a:solidFill>
          <a:latin typeface="+mn-lt"/>
          <a:ea typeface="+mn-ea"/>
          <a:cs typeface="Arial" pitchFamily="34" charset="0"/>
        </a:defRPr>
      </a:lvl3pPr>
      <a:lvl4pPr marL="4788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a:solidFill>
            <a:schemeClr val="bg2"/>
          </a:solidFill>
          <a:latin typeface="+mn-lt"/>
          <a:ea typeface="+mn-ea"/>
          <a:cs typeface="Arial" pitchFamily="34" charset="0"/>
        </a:defRPr>
      </a:lvl4pPr>
      <a:lvl5pPr marL="7200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baseline="0">
          <a:solidFill>
            <a:schemeClr val="bg2"/>
          </a:solidFill>
          <a:latin typeface="+mn-lt"/>
          <a:ea typeface="+mn-ea"/>
          <a:cs typeface="Arial" pitchFamily="34" charset="0"/>
        </a:defRPr>
      </a:lvl5pPr>
      <a:lvl6pPr marL="9612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a:solidFill>
            <a:schemeClr val="bg2"/>
          </a:solidFill>
          <a:latin typeface="+mn-lt"/>
          <a:ea typeface="+mn-ea"/>
          <a:cs typeface="Arial" pitchFamily="34" charset="0"/>
        </a:defRPr>
      </a:lvl6pPr>
      <a:lvl7pPr marL="11988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a:solidFill>
            <a:schemeClr val="bg2"/>
          </a:solidFill>
          <a:latin typeface="+mn-lt"/>
          <a:ea typeface="+mn-ea"/>
          <a:cs typeface="Arial" pitchFamily="34" charset="0"/>
        </a:defRPr>
      </a:lvl7pPr>
      <a:lvl8pPr marL="14400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a:solidFill>
            <a:schemeClr val="bg2"/>
          </a:solidFill>
          <a:latin typeface="+mn-lt"/>
          <a:ea typeface="+mn-ea"/>
          <a:cs typeface="Arial" pitchFamily="34" charset="0"/>
        </a:defRPr>
      </a:lvl8pPr>
      <a:lvl9pPr marL="1681200" indent="-239922" algn="l" defTabSz="1218804" rtl="0" eaLnBrk="1" latinLnBrk="0" hangingPunct="1">
        <a:lnSpc>
          <a:spcPts val="2400"/>
        </a:lnSpc>
        <a:spcBef>
          <a:spcPts val="0"/>
        </a:spcBef>
        <a:spcAft>
          <a:spcPts val="600"/>
        </a:spcAft>
        <a:buClr>
          <a:schemeClr val="accent1"/>
        </a:buClr>
        <a:buSzPct val="100000"/>
        <a:buFont typeface="Arial" panose="020B0604020202020204" pitchFamily="34" charset="0"/>
        <a:buChar char="‒"/>
        <a:defRPr sz="2200" kern="1200">
          <a:solidFill>
            <a:schemeClr val="bg2"/>
          </a:solidFill>
          <a:latin typeface="+mn-lt"/>
          <a:ea typeface="+mn-ea"/>
          <a:cs typeface="Arial" pitchFamily="34" charset="0"/>
        </a:defRPr>
      </a:lvl9pPr>
    </p:bodyStyle>
    <p:otherStyle>
      <a:defPPr>
        <a:defRPr lang="en-US"/>
      </a:defPPr>
      <a:lvl1pPr marL="0" algn="l" defTabSz="1218804" rtl="0" eaLnBrk="1" latinLnBrk="0" hangingPunct="1">
        <a:defRPr sz="1200" kern="1200">
          <a:solidFill>
            <a:schemeClr val="tx1"/>
          </a:solidFill>
          <a:latin typeface="+mn-lt"/>
          <a:ea typeface="+mn-ea"/>
          <a:cs typeface="+mn-cs"/>
        </a:defRPr>
      </a:lvl1pPr>
      <a:lvl2pPr marL="609402" algn="l" defTabSz="1218804" rtl="0" eaLnBrk="1" latinLnBrk="0" hangingPunct="1">
        <a:defRPr sz="1200" kern="1200">
          <a:solidFill>
            <a:schemeClr val="tx1"/>
          </a:solidFill>
          <a:latin typeface="+mn-lt"/>
          <a:ea typeface="+mn-ea"/>
          <a:cs typeface="+mn-cs"/>
        </a:defRPr>
      </a:lvl2pPr>
      <a:lvl3pPr marL="1218804" algn="l" defTabSz="1218804" rtl="0" eaLnBrk="1" latinLnBrk="0" hangingPunct="1">
        <a:defRPr sz="1200" kern="1200">
          <a:solidFill>
            <a:schemeClr val="tx1"/>
          </a:solidFill>
          <a:latin typeface="+mn-lt"/>
          <a:ea typeface="+mn-ea"/>
          <a:cs typeface="+mn-cs"/>
        </a:defRPr>
      </a:lvl3pPr>
      <a:lvl4pPr marL="1828206" algn="l" defTabSz="1218804" rtl="0" eaLnBrk="1" latinLnBrk="0" hangingPunct="1">
        <a:defRPr sz="1200" kern="1200">
          <a:solidFill>
            <a:schemeClr val="tx1"/>
          </a:solidFill>
          <a:latin typeface="+mn-lt"/>
          <a:ea typeface="+mn-ea"/>
          <a:cs typeface="+mn-cs"/>
        </a:defRPr>
      </a:lvl4pPr>
      <a:lvl5pPr marL="2437608" algn="l" defTabSz="1218804" rtl="0" eaLnBrk="1" latinLnBrk="0" hangingPunct="1">
        <a:defRPr sz="1200" kern="1200">
          <a:solidFill>
            <a:schemeClr val="tx1"/>
          </a:solidFill>
          <a:latin typeface="+mn-lt"/>
          <a:ea typeface="+mn-ea"/>
          <a:cs typeface="+mn-cs"/>
        </a:defRPr>
      </a:lvl5pPr>
      <a:lvl6pPr marL="3047009" algn="l" defTabSz="1218804" rtl="0" eaLnBrk="1" latinLnBrk="0" hangingPunct="1">
        <a:defRPr sz="1200" kern="1200">
          <a:solidFill>
            <a:schemeClr val="tx1"/>
          </a:solidFill>
          <a:latin typeface="+mn-lt"/>
          <a:ea typeface="+mn-ea"/>
          <a:cs typeface="+mn-cs"/>
        </a:defRPr>
      </a:lvl6pPr>
      <a:lvl7pPr marL="3656411" algn="l" defTabSz="1218804" rtl="0" eaLnBrk="1" latinLnBrk="0" hangingPunct="1">
        <a:defRPr sz="1200" kern="1200">
          <a:solidFill>
            <a:schemeClr val="tx1"/>
          </a:solidFill>
          <a:latin typeface="+mn-lt"/>
          <a:ea typeface="+mn-ea"/>
          <a:cs typeface="+mn-cs"/>
        </a:defRPr>
      </a:lvl7pPr>
      <a:lvl8pPr marL="4265813" algn="l" defTabSz="1218804" rtl="0" eaLnBrk="1" latinLnBrk="0" hangingPunct="1">
        <a:defRPr sz="1200" kern="1200">
          <a:solidFill>
            <a:schemeClr val="tx1"/>
          </a:solidFill>
          <a:latin typeface="+mn-lt"/>
          <a:ea typeface="+mn-ea"/>
          <a:cs typeface="+mn-cs"/>
        </a:defRPr>
      </a:lvl8pPr>
      <a:lvl9pPr marL="4875215" algn="l" defTabSz="1218804" rtl="0" eaLnBrk="1" latinLnBrk="0" hangingPunct="1">
        <a:defRPr sz="12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2" userDrawn="1">
          <p15:clr>
            <a:srgbClr val="F26B43"/>
          </p15:clr>
        </p15:guide>
        <p15:guide id="2" pos="21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students.unimelb.edu.au/your-course/manage-your-course/extensions" TargetMode="External"/><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hyperlink" Target="https://students.unimelb.edu.au/student-support/student-equity-and-disability-services/registration-for-ongoing-support" TargetMode="External"/><Relationship Id="rId4" Type="http://schemas.openxmlformats.org/officeDocument/2006/relationships/hyperlink" Target="https://students.unimelb.edu.au/your-course/manage-your-course/exams-assessments-and-results/special-consider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4D9D8-8E46-6E9E-01AF-65F8717CCBC2}"/>
              </a:ext>
            </a:extLst>
          </p:cNvPr>
          <p:cNvSpPr>
            <a:spLocks noGrp="1"/>
          </p:cNvSpPr>
          <p:nvPr>
            <p:ph type="title"/>
          </p:nvPr>
        </p:nvSpPr>
        <p:spPr>
          <a:xfrm>
            <a:off x="345600" y="342000"/>
            <a:ext cx="10142888" cy="531544"/>
          </a:xfrm>
        </p:spPr>
        <p:txBody>
          <a:bodyPr>
            <a:noAutofit/>
          </a:bodyPr>
          <a:lstStyle/>
          <a:p>
            <a:r>
              <a:rPr lang="en-AU"/>
              <a:t>Supports </a:t>
            </a:r>
            <a:r>
              <a:rPr lang="en-AU" dirty="0"/>
              <a:t>available</a:t>
            </a:r>
            <a:endParaRPr lang="en-AU" sz="4800" dirty="0"/>
          </a:p>
        </p:txBody>
      </p:sp>
      <p:sp>
        <p:nvSpPr>
          <p:cNvPr id="3" name="Content Placeholder 2">
            <a:extLst>
              <a:ext uri="{FF2B5EF4-FFF2-40B4-BE49-F238E27FC236}">
                <a16:creationId xmlns:a16="http://schemas.microsoft.com/office/drawing/2014/main" id="{4303A67E-6EFA-DB93-30F6-8692F71BC30B}"/>
              </a:ext>
            </a:extLst>
          </p:cNvPr>
          <p:cNvSpPr>
            <a:spLocks noGrp="1"/>
          </p:cNvSpPr>
          <p:nvPr>
            <p:ph sz="quarter" idx="14"/>
          </p:nvPr>
        </p:nvSpPr>
        <p:spPr>
          <a:xfrm>
            <a:off x="983432" y="2769507"/>
            <a:ext cx="7056783" cy="3506543"/>
          </a:xfrm>
        </p:spPr>
        <p:txBody>
          <a:bodyPr/>
          <a:lstStyle/>
          <a:p>
            <a:pPr>
              <a:lnSpc>
                <a:spcPct val="100000"/>
              </a:lnSpc>
            </a:pPr>
            <a:r>
              <a:rPr lang="en-AU" sz="2400" u="sng" dirty="0">
                <a:solidFill>
                  <a:schemeClr val="bg2">
                    <a:lumMod val="10000"/>
                    <a:lumOff val="90000"/>
                  </a:schemeClr>
                </a:solidFill>
                <a:hlinkClick r:id="rId3">
                  <a:extLst>
                    <a:ext uri="{A12FA001-AC4F-418D-AE19-62706E023703}">
                      <ahyp:hlinkClr xmlns:ahyp="http://schemas.microsoft.com/office/drawing/2018/hyperlinkcolor" val="tx"/>
                    </a:ext>
                  </a:extLst>
                </a:hlinkClick>
              </a:rPr>
              <a:t>Short extension</a:t>
            </a:r>
            <a:r>
              <a:rPr lang="en-AU" sz="2400" dirty="0">
                <a:solidFill>
                  <a:schemeClr val="bg2">
                    <a:lumMod val="10000"/>
                    <a:lumOff val="90000"/>
                  </a:schemeClr>
                </a:solidFill>
              </a:rPr>
              <a:t> </a:t>
            </a:r>
            <a:r>
              <a:rPr lang="en-AU" sz="2400" b="0" dirty="0">
                <a:solidFill>
                  <a:schemeClr val="bg2">
                    <a:lumMod val="10000"/>
                    <a:lumOff val="90000"/>
                  </a:schemeClr>
                </a:solidFill>
              </a:rPr>
              <a:t>(https://go.unimelb.edu.au/ej8p)</a:t>
            </a:r>
            <a:endParaRPr lang="en-AU" sz="2400" b="0" u="sng" dirty="0">
              <a:solidFill>
                <a:schemeClr val="bg2">
                  <a:lumMod val="10000"/>
                  <a:lumOff val="90000"/>
                </a:schemeClr>
              </a:solidFill>
            </a:endParaRPr>
          </a:p>
          <a:p>
            <a:pPr>
              <a:lnSpc>
                <a:spcPct val="100000"/>
              </a:lnSpc>
            </a:pPr>
            <a:r>
              <a:rPr lang="en-AU" sz="2400" b="0" dirty="0"/>
              <a:t>Ask your tutor</a:t>
            </a:r>
            <a:br>
              <a:rPr lang="en-AU" sz="2400" b="0" dirty="0"/>
            </a:br>
            <a:endParaRPr lang="en-AU" sz="1800" dirty="0"/>
          </a:p>
          <a:p>
            <a:pPr>
              <a:lnSpc>
                <a:spcPct val="100000"/>
              </a:lnSpc>
            </a:pPr>
            <a:r>
              <a:rPr lang="en-AU" sz="2400" u="sng" dirty="0">
                <a:solidFill>
                  <a:schemeClr val="bg2">
                    <a:lumMod val="10000"/>
                    <a:lumOff val="90000"/>
                  </a:schemeClr>
                </a:solidFill>
                <a:hlinkClick r:id="rId4">
                  <a:extLst>
                    <a:ext uri="{A12FA001-AC4F-418D-AE19-62706E023703}">
                      <ahyp:hlinkClr xmlns:ahyp="http://schemas.microsoft.com/office/drawing/2018/hyperlinkcolor" val="tx"/>
                    </a:ext>
                  </a:extLst>
                </a:hlinkClick>
              </a:rPr>
              <a:t>Long extension</a:t>
            </a:r>
            <a:r>
              <a:rPr lang="en-AU" sz="2400" b="0" dirty="0">
                <a:solidFill>
                  <a:schemeClr val="bg2">
                    <a:lumMod val="10000"/>
                    <a:lumOff val="90000"/>
                  </a:schemeClr>
                </a:solidFill>
              </a:rPr>
              <a:t> (https://go.unimelb.edu.au/2wur)</a:t>
            </a:r>
            <a:endParaRPr lang="en-AU" sz="1800" b="0" dirty="0">
              <a:solidFill>
                <a:schemeClr val="bg2">
                  <a:lumMod val="10000"/>
                  <a:lumOff val="90000"/>
                </a:schemeClr>
              </a:solidFill>
            </a:endParaRPr>
          </a:p>
          <a:p>
            <a:pPr>
              <a:lnSpc>
                <a:spcPct val="100000"/>
              </a:lnSpc>
            </a:pPr>
            <a:r>
              <a:rPr lang="en-AU" sz="2400" b="0" dirty="0"/>
              <a:t>Apply for Special Consideration</a:t>
            </a:r>
            <a:br>
              <a:rPr lang="en-AU" sz="2400" b="0" dirty="0"/>
            </a:br>
            <a:endParaRPr lang="en-AU" sz="1800" dirty="0"/>
          </a:p>
          <a:p>
            <a:pPr>
              <a:lnSpc>
                <a:spcPct val="100000"/>
              </a:lnSpc>
            </a:pPr>
            <a:r>
              <a:rPr lang="en-AU" sz="2400" u="sng" dirty="0">
                <a:solidFill>
                  <a:schemeClr val="bg2">
                    <a:lumMod val="10000"/>
                    <a:lumOff val="90000"/>
                  </a:schemeClr>
                </a:solidFill>
                <a:hlinkClick r:id="rId5">
                  <a:extLst>
                    <a:ext uri="{A12FA001-AC4F-418D-AE19-62706E023703}">
                      <ahyp:hlinkClr xmlns:ahyp="http://schemas.microsoft.com/office/drawing/2018/hyperlinkcolor" val="tx"/>
                    </a:ext>
                  </a:extLst>
                </a:hlinkClick>
              </a:rPr>
              <a:t>Ongoing support</a:t>
            </a:r>
            <a:r>
              <a:rPr lang="en-AU" sz="2400" b="0" dirty="0">
                <a:solidFill>
                  <a:schemeClr val="bg2">
                    <a:lumMod val="10000"/>
                    <a:lumOff val="90000"/>
                  </a:schemeClr>
                </a:solidFill>
              </a:rPr>
              <a:t> (https://go.unimelb.edu.au/e3fs)</a:t>
            </a:r>
          </a:p>
          <a:p>
            <a:pPr>
              <a:lnSpc>
                <a:spcPct val="100000"/>
              </a:lnSpc>
            </a:pPr>
            <a:r>
              <a:rPr lang="en-AU" sz="2400" b="0" dirty="0"/>
              <a:t>Register for an Academic Adjustment Plan</a:t>
            </a:r>
          </a:p>
        </p:txBody>
      </p:sp>
      <p:pic>
        <p:nvPicPr>
          <p:cNvPr id="6" name="Picture 5">
            <a:extLst>
              <a:ext uri="{FF2B5EF4-FFF2-40B4-BE49-F238E27FC236}">
                <a16:creationId xmlns:a16="http://schemas.microsoft.com/office/drawing/2014/main" id="{C1B9D6CF-CDD7-492F-3A1A-C275185A9E18}"/>
              </a:ext>
              <a:ext uri="{C183D7F6-B498-43B3-948B-1728B52AA6E4}">
                <adec:decorative xmlns:adec="http://schemas.microsoft.com/office/drawing/2017/decorative" val="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660929" y="5229200"/>
            <a:ext cx="1095276" cy="1095276"/>
          </a:xfrm>
          <a:prstGeom prst="rect">
            <a:avLst/>
          </a:prstGeom>
        </p:spPr>
      </p:pic>
      <p:sp>
        <p:nvSpPr>
          <p:cNvPr id="10" name="TextBox 9">
            <a:extLst>
              <a:ext uri="{FF2B5EF4-FFF2-40B4-BE49-F238E27FC236}">
                <a16:creationId xmlns:a16="http://schemas.microsoft.com/office/drawing/2014/main" id="{FBA32E1A-826A-21C9-FF1D-9EF44266C06D}"/>
              </a:ext>
            </a:extLst>
          </p:cNvPr>
          <p:cNvSpPr txBox="1"/>
          <p:nvPr/>
        </p:nvSpPr>
        <p:spPr>
          <a:xfrm>
            <a:off x="345600" y="1461906"/>
            <a:ext cx="10862967" cy="873316"/>
          </a:xfrm>
          <a:prstGeom prst="rect">
            <a:avLst/>
          </a:prstGeom>
          <a:noFill/>
        </p:spPr>
        <p:txBody>
          <a:bodyPr wrap="square">
            <a:spAutoFit/>
          </a:bodyPr>
          <a:lstStyle/>
          <a:p>
            <a:pPr>
              <a:lnSpc>
                <a:spcPct val="110000"/>
              </a:lnSpc>
            </a:pPr>
            <a:r>
              <a:rPr lang="en-AU" sz="2400" b="0" dirty="0">
                <a:solidFill>
                  <a:schemeClr val="bg1"/>
                </a:solidFill>
              </a:rPr>
              <a:t>Do you have a </a:t>
            </a:r>
            <a:r>
              <a:rPr lang="en-AU" sz="2400" b="1" dirty="0">
                <a:solidFill>
                  <a:schemeClr val="bg1"/>
                </a:solidFill>
              </a:rPr>
              <a:t>disability</a:t>
            </a:r>
            <a:r>
              <a:rPr lang="en-AU" sz="2400" dirty="0">
                <a:solidFill>
                  <a:schemeClr val="bg1"/>
                </a:solidFill>
              </a:rPr>
              <a:t>, </a:t>
            </a:r>
            <a:r>
              <a:rPr lang="en-AU" sz="2400" b="1" dirty="0">
                <a:solidFill>
                  <a:schemeClr val="bg1"/>
                </a:solidFill>
              </a:rPr>
              <a:t>health condition</a:t>
            </a:r>
            <a:r>
              <a:rPr lang="en-AU" sz="2400" dirty="0">
                <a:solidFill>
                  <a:schemeClr val="bg1"/>
                </a:solidFill>
              </a:rPr>
              <a:t>,</a:t>
            </a:r>
            <a:r>
              <a:rPr lang="en-AU" sz="2400" b="0" dirty="0">
                <a:solidFill>
                  <a:schemeClr val="bg1"/>
                </a:solidFill>
              </a:rPr>
              <a:t> or </a:t>
            </a:r>
            <a:r>
              <a:rPr lang="en-AU" sz="2400" b="1" dirty="0">
                <a:solidFill>
                  <a:schemeClr val="bg1"/>
                </a:solidFill>
              </a:rPr>
              <a:t>eligible commitments</a:t>
            </a:r>
            <a:r>
              <a:rPr lang="en-AU" sz="2400" dirty="0">
                <a:solidFill>
                  <a:schemeClr val="bg1"/>
                </a:solidFill>
              </a:rPr>
              <a:t>?</a:t>
            </a:r>
            <a:br>
              <a:rPr lang="en-AU" sz="2400" dirty="0">
                <a:solidFill>
                  <a:schemeClr val="bg1"/>
                </a:solidFill>
              </a:rPr>
            </a:br>
            <a:r>
              <a:rPr lang="en-AU" sz="2400" dirty="0">
                <a:solidFill>
                  <a:schemeClr val="bg1"/>
                </a:solidFill>
              </a:rPr>
              <a:t>Support is available </a:t>
            </a:r>
            <a:r>
              <a:rPr lang="en-AU" sz="2400" b="0" dirty="0">
                <a:solidFill>
                  <a:schemeClr val="bg1"/>
                </a:solidFill>
              </a:rPr>
              <a:t>to ensure you can succeed at university</a:t>
            </a:r>
            <a:r>
              <a:rPr lang="en-AU" sz="2400" dirty="0">
                <a:solidFill>
                  <a:schemeClr val="bg1"/>
                </a:solidFill>
              </a:rPr>
              <a:t>.</a:t>
            </a:r>
            <a:endParaRPr lang="en-AU" dirty="0">
              <a:solidFill>
                <a:schemeClr val="bg1"/>
              </a:solidFill>
            </a:endParaRPr>
          </a:p>
        </p:txBody>
      </p:sp>
    </p:spTree>
    <p:extLst>
      <p:ext uri="{BB962C8B-B14F-4D97-AF65-F5344CB8AC3E}">
        <p14:creationId xmlns:p14="http://schemas.microsoft.com/office/powerpoint/2010/main" val="2047649083"/>
      </p:ext>
    </p:extLst>
  </p:cSld>
  <p:clrMapOvr>
    <a:masterClrMapping/>
  </p:clrMapOvr>
</p:sld>
</file>

<file path=ppt/theme/theme1.xml><?xml version="1.0" encoding="utf-8"?>
<a:theme xmlns:a="http://schemas.openxmlformats.org/drawingml/2006/main" name="University of Melbourne">
  <a:themeElements>
    <a:clrScheme name="UOM Option2 Colours">
      <a:dk1>
        <a:sysClr val="windowText" lastClr="000000"/>
      </a:dk1>
      <a:lt1>
        <a:sysClr val="window" lastClr="FFFFFF"/>
      </a:lt1>
      <a:dk2>
        <a:srgbClr val="000000"/>
      </a:dk2>
      <a:lt2>
        <a:srgbClr val="000F46"/>
      </a:lt2>
      <a:accent1>
        <a:srgbClr val="000000"/>
      </a:accent1>
      <a:accent2>
        <a:srgbClr val="46C8F0"/>
      </a:accent2>
      <a:accent3>
        <a:srgbClr val="FF2D3C"/>
      </a:accent3>
      <a:accent4>
        <a:srgbClr val="885771"/>
      </a:accent4>
      <a:accent5>
        <a:srgbClr val="9FB825"/>
      </a:accent5>
      <a:accent6>
        <a:srgbClr val="003C55"/>
      </a:accent6>
      <a:hlink>
        <a:srgbClr val="000F46"/>
      </a:hlink>
      <a:folHlink>
        <a:srgbClr val="000F46"/>
      </a:folHlink>
    </a:clrScheme>
    <a:fontScheme name="University of Melbourne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6E6"/>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Black Sheoak (Dark)">
      <a:srgbClr val="78000D"/>
    </a:custClr>
    <a:custClr name="Possum (Dark)">
      <a:srgbClr val="73234B"/>
    </a:custClr>
    <a:custClr name="Possum (Light)">
      <a:srgbClr val="EB7BBE"/>
    </a:custClr>
    <a:custClr name="Yam Daisy (Dark)">
      <a:srgbClr val="A84500"/>
    </a:custClr>
    <a:custClr name="Yam Daisy (Light)">
      <a:srgbClr val="FFD629"/>
    </a:custClr>
    <a:custClr name="Magpie (Light)">
      <a:srgbClr val="C8C8C8"/>
    </a:custClr>
    <a:custClr name="Mt William Greenstone (Light)">
      <a:srgbClr val="ABC1A7"/>
    </a:custClr>
    <a:custClr name="River Red Gum (Dark)">
      <a:srgbClr val="2C421D"/>
    </a:custClr>
    <a:custClr name="Magpie (Dark)">
      <a:srgbClr val="2D2D2D"/>
    </a:custClr>
    <a:custClr name="Mt William Greenstone (Dark)">
      <a:srgbClr val="444A40"/>
    </a:custClr>
  </a:custClrLst>
  <a:extLst>
    <a:ext uri="{05A4C25C-085E-4340-85A3-A5531E510DB2}">
      <thm15:themeFamily xmlns:thm15="http://schemas.microsoft.com/office/thememl/2012/main" name="Master_University of Melbourne.potx" id="{EEF8E8C5-136A-4328-9120-DC238DB23620}" vid="{3C59B156-C13B-4CA4-AD0B-4F3716D70D1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UI/customUI.xml><?xml version="1.0" encoding="utf-8"?>
<customUI xmlns="http://schemas.microsoft.com/office/2006/01/customui">
  <ribbon startFromScratch="false">
    <tabs>
      <tab id="CustomTab" label="University of Melbourne" insertBeforeMso="TabHome" keytip="Q">
        <group idMso="GroupSlides"/>
        <group id="Group1" label="Change Bullet Styles">
          <button idMso="IndentDecrease" visible="true" label="Decrease List Level" size="large"/>
          <button idMso="IndentIncrease" visible="true" label="Increase List Level" size="large"/>
        </group>
        <group id="Group2" label=" ">
          <checkBox idMso="GuidesShowHide" label="Guides"/>
          <splitButton id="groupsplitbutton" size="normal">
            <button idMso="ObjectsGroup"/>
            <menu id="groupsplitmenu" itemSize="large">
              <button idMso="ObjectsUngroup" description="Un-group selected objects" screentip="Un-group selected objects"/>
              <button idMso="ObjectsRegroup" description="Combine and re-Group selected objects" screentip="Combine and re-Group selected objects"/>
            </menu>
          </splitButton>
          <splitButton id="Cropping" size="normal">
            <toggleButton idMso="PictureCrop" label="Crop Tools"/>
            <menu id="CropMenu" itemSize="large">
              <button idMso="PictureFitCrop" description="Resize picture to fit the placeholder proportionally"/>
              <menuSeparator id="croppingmenu2"/>
              <menu idMso="PictureCropAspectRatioMenu" description="Crop image to selected aspect ratio"/>
              <gallery idMso="PictureShapeGallery" description="Crop image to selected shape"/>
            </menu>
          </splitButton>
          <separator id="sep1"/>
          <button idMso="ZoomFitToWindow" size="large" label="Fit to Window"/>
        </group>
        <group id="customGroup3" label="Accessibility Tools">
          <splitButton idMso="MenuAccessibility" visible="true" size="large"/>
          <separator id="Acc"/>
          <toggleButton idMso="AltTextPaneRibbon" visible="true" size="large"/>
          <separator id="sep3"/>
          <toggleButton idMso="SelectionPane" label="Selection Pane" size="large"/>
          <separator id="sep2"/>
          <splitButton id="sendbacksplitbutton" size="large">
            <button idMso="ObjectSendToBack" label="Send to Back"/>
            <menu id="sendbacksplitmenu" itemSize="large">
              <button idMso="ObjectBringToFront" label="Bring to Front"/>
            </menu>
          </splitButton>
        </group>
        <group id="group3" label=" ">
          <button idMso="PictureInsertFromFilePowerPoint" visible="true" size="large" label="Insert Symbols and Patterns" imageMso="InsertPictures"/>
          <button idMso="HeaderFooterInsert" size="large"/>
          <button idMso="PasteTextOnly" size="large" imageMso="Paste" label="Paste Unformatted"/>
        </group>
      </tab>
    </tabs>
  </ribbon>
</customUI>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07d8113-1d44-46cb-baa5-a742d0650dfc" xsi:nil="true"/>
    <lcf76f155ced4ddcb4097134ff3c332f xmlns="d14e1379-7c1e-4efe-b0f5-30be84dd54c8">
      <Terms xmlns="http://schemas.microsoft.com/office/infopath/2007/PartnerControls"/>
    </lcf76f155ced4ddcb4097134ff3c332f>
    <Possibleuse xmlns="d14e1379-7c1e-4efe-b0f5-30be84dd54c8" xsi:nil="true"/>
    <Completion xmlns="d14e1379-7c1e-4efe-b0f5-30be84dd54c8" xsi:nil="true"/>
    <Signedoff_x003f_ xmlns="d14e1379-7c1e-4efe-b0f5-30be84dd54c8">false</Signedoff_x003f_>
    <Status xmlns="d14e1379-7c1e-4efe-b0f5-30be84dd54c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F8FC9EF4737874B9BCB7C4DD22B2667" ma:contentTypeVersion="23" ma:contentTypeDescription="Create a new document." ma:contentTypeScope="" ma:versionID="f37d50efc976a950cc820a78cf8feb31">
  <xsd:schema xmlns:xsd="http://www.w3.org/2001/XMLSchema" xmlns:xs="http://www.w3.org/2001/XMLSchema" xmlns:p="http://schemas.microsoft.com/office/2006/metadata/properties" xmlns:ns2="d14e1379-7c1e-4efe-b0f5-30be84dd54c8" xmlns:ns3="8a1c7ed3-0bf6-4004-92e8-73cd3484995b" xmlns:ns4="f07d8113-1d44-46cb-baa5-a742d0650dfc" targetNamespace="http://schemas.microsoft.com/office/2006/metadata/properties" ma:root="true" ma:fieldsID="9dce58e41d8b5eb8579fd19452d2bee9" ns2:_="" ns3:_="" ns4:_="">
    <xsd:import namespace="d14e1379-7c1e-4efe-b0f5-30be84dd54c8"/>
    <xsd:import namespace="8a1c7ed3-0bf6-4004-92e8-73cd3484995b"/>
    <xsd:import namespace="f07d8113-1d44-46cb-baa5-a742d0650dfc"/>
    <xsd:element name="properties">
      <xsd:complexType>
        <xsd:sequence>
          <xsd:element name="documentManagement">
            <xsd:complexType>
              <xsd:all>
                <xsd:element ref="ns2:Completion" minOccurs="0"/>
                <xsd:element ref="ns2:Signedoff_x003f_" minOccurs="0"/>
                <xsd:element ref="ns2:Possibleuse" minOccurs="0"/>
                <xsd:element ref="ns2:Status" minOccurs="0"/>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4e1379-7c1e-4efe-b0f5-30be84dd54c8" elementFormDefault="qualified">
    <xsd:import namespace="http://schemas.microsoft.com/office/2006/documentManagement/types"/>
    <xsd:import namespace="http://schemas.microsoft.com/office/infopath/2007/PartnerControls"/>
    <xsd:element name="Completion" ma:index="2" nillable="true" ma:displayName="Completion" ma:description="Percentage complete" ma:format="Dropdown" ma:internalName="Completion" ma:readOnly="false">
      <xsd:simpleType>
        <xsd:restriction base="dms:Choice">
          <xsd:enumeration value="0%"/>
          <xsd:enumeration value="25%"/>
          <xsd:enumeration value="50%"/>
          <xsd:enumeration value="75%"/>
          <xsd:enumeration value="100%"/>
        </xsd:restriction>
      </xsd:simpleType>
    </xsd:element>
    <xsd:element name="Signedoff_x003f_" ma:index="3" nillable="true" ma:displayName="Signed off?" ma:default="0" ma:format="Dropdown" ma:internalName="Signedoff_x003f_" ma:readOnly="false">
      <xsd:simpleType>
        <xsd:restriction base="dms:Boolean"/>
      </xsd:simpleType>
    </xsd:element>
    <xsd:element name="Possibleuse" ma:index="5" nillable="true" ma:displayName="Possible use" ma:format="Dropdown" ma:internalName="Possibleuse" ma:readOnly="false">
      <xsd:simpleType>
        <xsd:restriction base="dms:Text">
          <xsd:maxLength value="255"/>
        </xsd:restriction>
      </xsd:simpleType>
    </xsd:element>
    <xsd:element name="Status" ma:index="6" nillable="true" ma:displayName="Status" ma:format="Dropdown" ma:internalName="Status" ma:readOnly="false">
      <xsd:simpleType>
        <xsd:restriction base="dms:Choice">
          <xsd:enumeration value="In Dev"/>
          <xsd:enumeration value="Ready"/>
          <xsd:enumeration value="Publishe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hidden="true" ma:internalName="MediaServiceAutoTags" ma:readOnly="true">
      <xsd:simpleType>
        <xsd:restriction base="dms:Text"/>
      </xsd:simpleType>
    </xsd:element>
    <xsd:element name="MediaServiceLocation" ma:index="14" nillable="true" ma:displayName="Location" ma:hidden="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hidden="true" ma:internalName="MediaServiceOCR" ma:readOnly="true">
      <xsd:simpleType>
        <xsd:restriction base="dms:Note"/>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hidden="true" ma:internalName="MediaServiceKeyPoints" ma:readOnly="true">
      <xsd:simpleType>
        <xsd:restriction base="dms:Note"/>
      </xsd:simpleType>
    </xsd:element>
    <xsd:element name="MediaLengthInSeconds" ma:index="22" nillable="true" ma:displayName="Length (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db163b37-248a-4bdb-8038-6e8df1cc47a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1c7ed3-0bf6-4004-92e8-73cd3484995b" elementFormDefault="qualified">
    <xsd:import namespace="http://schemas.microsoft.com/office/2006/documentManagement/types"/>
    <xsd:import namespace="http://schemas.microsoft.com/office/infopath/2007/PartnerControls"/>
    <xsd:element name="SharedWithUsers" ma:index="10"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07d8113-1d44-46cb-baa5-a742d0650dfc"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49cb7178-4241-4dea-9d17-7d6fa13376b9}" ma:internalName="TaxCatchAll" ma:readOnly="false" ma:showField="CatchAllData" ma:web="8a1c7ed3-0bf6-4004-92e8-73cd3484995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8FFBB9-4FB3-4A1F-8381-B3FA72337E91}">
  <ds:schemaRefs>
    <ds:schemaRef ds:uri="http://purl.org/dc/elements/1.1/"/>
    <ds:schemaRef ds:uri="http://schemas.microsoft.com/office/2006/documentManagement/types"/>
    <ds:schemaRef ds:uri="http://purl.org/dc/dcmitype/"/>
    <ds:schemaRef ds:uri="http://schemas.openxmlformats.org/package/2006/metadata/core-properties"/>
    <ds:schemaRef ds:uri="http://schemas.microsoft.com/office/2006/metadata/properties"/>
    <ds:schemaRef ds:uri="f07d8113-1d44-46cb-baa5-a742d0650dfc"/>
    <ds:schemaRef ds:uri="http://schemas.microsoft.com/office/infopath/2007/PartnerControls"/>
    <ds:schemaRef ds:uri="2ac5d723-543e-48df-8e07-01914e56f233"/>
    <ds:schemaRef ds:uri="1541f24e-cd57-430a-8151-cf05e0545dbb"/>
    <ds:schemaRef ds:uri="http://www.w3.org/XML/1998/namespace"/>
    <ds:schemaRef ds:uri="http://purl.org/dc/terms/"/>
    <ds:schemaRef ds:uri="d14e1379-7c1e-4efe-b0f5-30be84dd54c8"/>
  </ds:schemaRefs>
</ds:datastoreItem>
</file>

<file path=customXml/itemProps2.xml><?xml version="1.0" encoding="utf-8"?>
<ds:datastoreItem xmlns:ds="http://schemas.openxmlformats.org/officeDocument/2006/customXml" ds:itemID="{42C75387-93F6-4D93-B300-D671EFAD96D4}">
  <ds:schemaRefs>
    <ds:schemaRef ds:uri="http://schemas.microsoft.com/sharepoint/v3/contenttype/forms"/>
  </ds:schemaRefs>
</ds:datastoreItem>
</file>

<file path=customXml/itemProps3.xml><?xml version="1.0" encoding="utf-8"?>
<ds:datastoreItem xmlns:ds="http://schemas.openxmlformats.org/officeDocument/2006/customXml" ds:itemID="{14035945-5925-4BD0-B963-AF6E54B6BE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4e1379-7c1e-4efe-b0f5-30be84dd54c8"/>
    <ds:schemaRef ds:uri="8a1c7ed3-0bf6-4004-92e8-73cd3484995b"/>
    <ds:schemaRef ds:uri="f07d8113-1d44-46cb-baa5-a742d0650df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Master_University-of-Melbourne</Template>
  <TotalTime>387</TotalTime>
  <Words>345</Words>
  <Application>Microsoft Macintosh PowerPoint</Application>
  <PresentationFormat>Widescreen</PresentationFormat>
  <Paragraphs>29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University of Melbourne</vt:lpstr>
      <vt:lpstr>Supports available</vt:lpstr>
    </vt:vector>
  </TitlesOfParts>
  <Company>The University of Melbourne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Susannah Woodward</dc:creator>
  <cp:lastModifiedBy>Dean Collett</cp:lastModifiedBy>
  <cp:revision>21</cp:revision>
  <dcterms:created xsi:type="dcterms:W3CDTF">2024-08-22T01:42:58Z</dcterms:created>
  <dcterms:modified xsi:type="dcterms:W3CDTF">2025-08-13T04:47:20Z</dcterms:modified>
  <cp:category>PowerPoint 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0x0101001F8FC9EF4737874B9BCB7C4DD22B2667</vt:lpwstr>
  </property>
  <property fmtid="{D5CDD505-2E9C-101B-9397-08002B2CF9AE}" pid="3" name="ClassificationContentMarkingHeaderLocations">
    <vt:lpwstr>University of Melbourne:7</vt:lpwstr>
  </property>
  <property fmtid="{D5CDD505-2E9C-101B-9397-08002B2CF9AE}" pid="4" name="ClassificationContentMarkingHeaderText">
    <vt:lpwstr>Public</vt:lpwstr>
  </property>
  <property fmtid="{D5CDD505-2E9C-101B-9397-08002B2CF9AE}" pid="5" name="MSIP_Label_04645f7c-e9e9-4835-b3b8-b30b99485bb7_Enabled">
    <vt:lpwstr>true</vt:lpwstr>
  </property>
  <property fmtid="{D5CDD505-2E9C-101B-9397-08002B2CF9AE}" pid="6" name="MSIP_Label_04645f7c-e9e9-4835-b3b8-b30b99485bb7_SetDate">
    <vt:lpwstr>2025-07-15T04:45:06Z</vt:lpwstr>
  </property>
  <property fmtid="{D5CDD505-2E9C-101B-9397-08002B2CF9AE}" pid="7" name="MSIP_Label_04645f7c-e9e9-4835-b3b8-b30b99485bb7_Method">
    <vt:lpwstr>Privileged</vt:lpwstr>
  </property>
  <property fmtid="{D5CDD505-2E9C-101B-9397-08002B2CF9AE}" pid="8" name="MSIP_Label_04645f7c-e9e9-4835-b3b8-b30b99485bb7_Name">
    <vt:lpwstr>Public</vt:lpwstr>
  </property>
  <property fmtid="{D5CDD505-2E9C-101B-9397-08002B2CF9AE}" pid="9" name="MSIP_Label_04645f7c-e9e9-4835-b3b8-b30b99485bb7_SiteId">
    <vt:lpwstr>0e5bf3cf-1ff4-46b7-9176-52c538c22a4d</vt:lpwstr>
  </property>
  <property fmtid="{D5CDD505-2E9C-101B-9397-08002B2CF9AE}" pid="10" name="MSIP_Label_04645f7c-e9e9-4835-b3b8-b30b99485bb7_ActionId">
    <vt:lpwstr>8ef71c95-6a37-4193-b325-d1867b94c9d0</vt:lpwstr>
  </property>
  <property fmtid="{D5CDD505-2E9C-101B-9397-08002B2CF9AE}" pid="11" name="MSIP_Label_04645f7c-e9e9-4835-b3b8-b30b99485bb7_ContentBits">
    <vt:lpwstr>1</vt:lpwstr>
  </property>
  <property fmtid="{D5CDD505-2E9C-101B-9397-08002B2CF9AE}" pid="12" name="MSIP_Label_04645f7c-e9e9-4835-b3b8-b30b99485bb7_Tag">
    <vt:lpwstr>50, 0, 1, 1</vt:lpwstr>
  </property>
  <property fmtid="{D5CDD505-2E9C-101B-9397-08002B2CF9AE}" pid="13" name="MediaServiceImageTags">
    <vt:lpwstr/>
  </property>
</Properties>
</file>