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3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CCBA3-042F-CE2E-C6E5-2E7694CD5B68}" v="1" dt="2025-05-12T02:07:09.727"/>
    <p1510:client id="{63A23C7F-B614-F7D6-FBE7-AA3F8F62F04E}" v="6" dt="2025-05-12T01:37:14.579"/>
    <p1510:client id="{E27A83F4-2F31-6E40-B053-03054AD8E611}" v="37" dt="2025-05-12T01:49:56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68"/>
  </p:normalViewPr>
  <p:slideViewPr>
    <p:cSldViewPr snapToGrid="0">
      <p:cViewPr varScale="1">
        <p:scale>
          <a:sx n="114" d="100"/>
          <a:sy n="114" d="100"/>
        </p:scale>
        <p:origin x="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e Elliott" userId="S::mikee.elliott@unimelb.edu.au::2fdb7e81-0190-4b05-a2dc-39cf4a0179c3" providerId="AD" clId="Web-{63A23C7F-B614-F7D6-FBE7-AA3F8F62F04E}"/>
    <pc:docChg chg="addSld delSld modSld">
      <pc:chgData name="Mikee Elliott" userId="S::mikee.elliott@unimelb.edu.au::2fdb7e81-0190-4b05-a2dc-39cf4a0179c3" providerId="AD" clId="Web-{63A23C7F-B614-F7D6-FBE7-AA3F8F62F04E}" dt="2025-05-12T01:37:14.188" v="4"/>
      <pc:docMkLst>
        <pc:docMk/>
      </pc:docMkLst>
      <pc:sldChg chg="new del">
        <pc:chgData name="Mikee Elliott" userId="S::mikee.elliott@unimelb.edu.au::2fdb7e81-0190-4b05-a2dc-39cf4a0179c3" providerId="AD" clId="Web-{63A23C7F-B614-F7D6-FBE7-AA3F8F62F04E}" dt="2025-05-12T01:34:33.481" v="1"/>
        <pc:sldMkLst>
          <pc:docMk/>
          <pc:sldMk cId="1163145858" sldId="257"/>
        </pc:sldMkLst>
      </pc:sldChg>
      <pc:sldChg chg="modSp add mod setBg">
        <pc:chgData name="Mikee Elliott" userId="S::mikee.elliott@unimelb.edu.au::2fdb7e81-0190-4b05-a2dc-39cf4a0179c3" providerId="AD" clId="Web-{63A23C7F-B614-F7D6-FBE7-AA3F8F62F04E}" dt="2025-05-12T01:37:14.188" v="4"/>
        <pc:sldMkLst>
          <pc:docMk/>
          <pc:sldMk cId="2005215694" sldId="371"/>
        </pc:sldMkLst>
        <pc:spChg chg="mod">
          <ac:chgData name="Mikee Elliott" userId="S::mikee.elliott@unimelb.edu.au::2fdb7e81-0190-4b05-a2dc-39cf4a0179c3" providerId="AD" clId="Web-{63A23C7F-B614-F7D6-FBE7-AA3F8F62F04E}" dt="2025-05-12T01:36:01.389" v="3" actId="20577"/>
          <ac:spMkLst>
            <pc:docMk/>
            <pc:sldMk cId="2005215694" sldId="371"/>
            <ac:spMk id="4" creationId="{912F9768-FA06-1371-3223-784BFD531598}"/>
          </ac:spMkLst>
        </pc:spChg>
      </pc:sldChg>
      <pc:sldMasterChg chg="addSldLayout">
        <pc:chgData name="Mikee Elliott" userId="S::mikee.elliott@unimelb.edu.au::2fdb7e81-0190-4b05-a2dc-39cf4a0179c3" providerId="AD" clId="Web-{63A23C7F-B614-F7D6-FBE7-AA3F8F62F04E}" dt="2025-05-12T01:35:43.842" v="2"/>
        <pc:sldMasterMkLst>
          <pc:docMk/>
          <pc:sldMasterMk cId="2290385889" sldId="2147483648"/>
        </pc:sldMasterMkLst>
        <pc:sldLayoutChg chg="add">
          <pc:chgData name="Mikee Elliott" userId="S::mikee.elliott@unimelb.edu.au::2fdb7e81-0190-4b05-a2dc-39cf4a0179c3" providerId="AD" clId="Web-{63A23C7F-B614-F7D6-FBE7-AA3F8F62F04E}" dt="2025-05-12T01:35:43.842" v="2"/>
          <pc:sldLayoutMkLst>
            <pc:docMk/>
            <pc:sldMasterMk cId="2290385889" sldId="2147483648"/>
            <pc:sldLayoutMk cId="534200661" sldId="2147483660"/>
          </pc:sldLayoutMkLst>
        </pc:sldLayoutChg>
      </pc:sldMasterChg>
    </pc:docChg>
  </pc:docChgLst>
  <pc:docChgLst>
    <pc:chgData name="Mikee Elliott" userId="S::mikee.elliott@unimelb.edu.au::2fdb7e81-0190-4b05-a2dc-39cf4a0179c3" providerId="AD" clId="Web-{E27A83F4-2F31-6E40-B053-03054AD8E611}"/>
    <pc:docChg chg="modSld">
      <pc:chgData name="Mikee Elliott" userId="S::mikee.elliott@unimelb.edu.au::2fdb7e81-0190-4b05-a2dc-39cf4a0179c3" providerId="AD" clId="Web-{E27A83F4-2F31-6E40-B053-03054AD8E611}" dt="2025-05-12T01:49:56.250" v="23" actId="20577"/>
      <pc:docMkLst>
        <pc:docMk/>
      </pc:docMkLst>
      <pc:sldChg chg="addSp modSp">
        <pc:chgData name="Mikee Elliott" userId="S::mikee.elliott@unimelb.edu.au::2fdb7e81-0190-4b05-a2dc-39cf4a0179c3" providerId="AD" clId="Web-{E27A83F4-2F31-6E40-B053-03054AD8E611}" dt="2025-05-12T01:49:56.250" v="23" actId="20577"/>
        <pc:sldMkLst>
          <pc:docMk/>
          <pc:sldMk cId="2005215694" sldId="371"/>
        </pc:sldMkLst>
        <pc:spChg chg="add mod">
          <ac:chgData name="Mikee Elliott" userId="S::mikee.elliott@unimelb.edu.au::2fdb7e81-0190-4b05-a2dc-39cf4a0179c3" providerId="AD" clId="Web-{E27A83F4-2F31-6E40-B053-03054AD8E611}" dt="2025-05-12T01:49:56.250" v="23" actId="20577"/>
          <ac:spMkLst>
            <pc:docMk/>
            <pc:sldMk cId="2005215694" sldId="371"/>
            <ac:spMk id="2" creationId="{27A6F4A2-84BA-7D2A-1A27-32294A49FF97}"/>
          </ac:spMkLst>
        </pc:spChg>
      </pc:sldChg>
    </pc:docChg>
  </pc:docChgLst>
  <pc:docChgLst>
    <pc:chgData name="Mikee Elliott" userId="S::mikee.elliott@unimelb.edu.au::2fdb7e81-0190-4b05-a2dc-39cf4a0179c3" providerId="AD" clId="Web-{11BCCBA3-042F-CE2E-C6E5-2E7694CD5B68}"/>
    <pc:docChg chg="modSld">
      <pc:chgData name="Mikee Elliott" userId="S::mikee.elliott@unimelb.edu.au::2fdb7e81-0190-4b05-a2dc-39cf4a0179c3" providerId="AD" clId="Web-{11BCCBA3-042F-CE2E-C6E5-2E7694CD5B68}" dt="2025-05-12T02:07:09.727" v="0" actId="14100"/>
      <pc:docMkLst>
        <pc:docMk/>
      </pc:docMkLst>
      <pc:sldChg chg="modSp">
        <pc:chgData name="Mikee Elliott" userId="S::mikee.elliott@unimelb.edu.au::2fdb7e81-0190-4b05-a2dc-39cf4a0179c3" providerId="AD" clId="Web-{11BCCBA3-042F-CE2E-C6E5-2E7694CD5B68}" dt="2025-05-12T02:07:09.727" v="0" actId="14100"/>
        <pc:sldMkLst>
          <pc:docMk/>
          <pc:sldMk cId="2005215694" sldId="371"/>
        </pc:sldMkLst>
        <pc:spChg chg="mod">
          <ac:chgData name="Mikee Elliott" userId="S::mikee.elliott@unimelb.edu.au::2fdb7e81-0190-4b05-a2dc-39cf4a0179c3" providerId="AD" clId="Web-{11BCCBA3-042F-CE2E-C6E5-2E7694CD5B68}" dt="2025-05-12T02:07:09.727" v="0" actId="14100"/>
          <ac:spMkLst>
            <pc:docMk/>
            <pc:sldMk cId="2005215694" sldId="371"/>
            <ac:spMk id="2" creationId="{27A6F4A2-84BA-7D2A-1A27-32294A49FF9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E036-2915-01F4-A108-BA3A5B19C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DEC75-411A-E049-6F36-3F87DE3E8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D73FE-6B54-F9FC-47FC-92F90BC1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6797-E51F-4C45-A1EC-BBB5085F992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E0CF6-04A4-2715-5E3F-4161E68C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BCA8C-3359-B95F-14C9-12837878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794A-5751-AC46-AFA6-801C6EE5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2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A3C7F-CE8C-BC78-A57E-E3F68671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3E85D-F882-EFCA-95B6-655A44649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15273-C03A-DD42-7284-7CDE5E46B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6797-E51F-4C45-A1EC-BBB5085F992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9F171-9B31-508C-E803-BB369CEC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97963-18A4-951F-29D9-091F6B4B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794A-5751-AC46-AFA6-801C6EE5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3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6AC53-C974-D206-7318-836C61B58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05F28-05C8-3E20-B235-E248D3A3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889E3-FD40-3D33-5CF2-AF22A6E31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6797-E51F-4C45-A1EC-BBB5085F992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33919-6346-C2F1-32BE-CA19ABE4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15F69-558A-2970-F0F1-2B1EF21C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794A-5751-AC46-AFA6-801C6EE5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8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ith image1_sty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AB7617-3B2D-B71C-77FF-ACD3A548A032}"/>
              </a:ext>
            </a:extLst>
          </p:cNvPr>
          <p:cNvSpPr/>
          <p:nvPr userDrawn="1"/>
        </p:nvSpPr>
        <p:spPr>
          <a:xfrm>
            <a:off x="8189904" y="342000"/>
            <a:ext cx="3666846" cy="61185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5" name="Picture Placeholder 10" descr="Logo&#10;&#10;Description automatically generated">
            <a:extLst>
              <a:ext uri="{FF2B5EF4-FFF2-40B4-BE49-F238E27FC236}">
                <a16:creationId xmlns:a16="http://schemas.microsoft.com/office/drawing/2014/main" id="{E62A33BC-03A6-C8A1-9C41-41066E1C7A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" r="65"/>
          <a:stretch/>
        </p:blipFill>
        <p:spPr>
          <a:xfrm>
            <a:off x="10634400" y="342000"/>
            <a:ext cx="1222350" cy="1223793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90C4421-083D-FF6F-7F5B-D334A594F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41504" y="1567524"/>
            <a:ext cx="1215246" cy="1224000"/>
          </a:xfrm>
          <a:solidFill>
            <a:srgbClr val="C8C8C8"/>
          </a:solidFill>
        </p:spPr>
        <p:txBody>
          <a:bodyPr lIns="180000" tIns="144000" rIns="144000" bIns="144000"/>
          <a:lstStyle>
            <a:lvl1pPr marL="0">
              <a:lnSpc>
                <a:spcPts val="1400"/>
              </a:lnSpc>
              <a:spcAft>
                <a:spcPts val="0"/>
              </a:spcAft>
              <a:buFontTx/>
              <a:buNone/>
              <a:defRPr sz="1200" b="1"/>
            </a:lvl1pPr>
            <a:lvl2pPr marL="0">
              <a:lnSpc>
                <a:spcPts val="1400"/>
              </a:lnSpc>
              <a:spcAft>
                <a:spcPts val="0"/>
              </a:spcAft>
              <a:buFontTx/>
              <a:buNone/>
              <a:defRPr sz="1200" b="1"/>
            </a:lvl2pPr>
            <a:lvl3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 b="1"/>
            </a:lvl3pPr>
            <a:lvl4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 b="1"/>
            </a:lvl4pPr>
            <a:lvl5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 b="1"/>
            </a:lvl5pPr>
            <a:lvl6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 b="1"/>
            </a:lvl6pPr>
            <a:lvl7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 b="1"/>
            </a:lvl7pPr>
            <a:lvl8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 b="1"/>
            </a:lvl8pPr>
            <a:lvl9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200" b="1"/>
            </a:lvl9pPr>
          </a:lstStyle>
          <a:p>
            <a:pPr lvl="0"/>
            <a:r>
              <a:rPr lang="en-US" dirty="0"/>
              <a:t>[Insert Identifier]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0000" y="342000"/>
            <a:ext cx="2436888" cy="2449524"/>
          </a:xfrm>
          <a:noFill/>
        </p:spPr>
        <p:txBody>
          <a:bodyPr lIns="144000" tIns="144000" rIns="144000" bIns="144000"/>
          <a:lstStyle>
            <a:lvl1pPr>
              <a:lnSpc>
                <a:spcPts val="2600"/>
              </a:lnSpc>
              <a:spcAft>
                <a:spcPts val="60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ts val="14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ts val="14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ts val="14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ts val="14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ts val="14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ts val="14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ts val="1400"/>
              </a:lnSpc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4200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">
          <p15:clr>
            <a:srgbClr val="FBAE40"/>
          </p15:clr>
        </p15:guide>
        <p15:guide id="2" pos="21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5E0C-A6A9-8965-D577-75BB75E4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FB5D7-2B52-2438-845E-FD7502880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2A68-973B-BB44-5825-DB67F6DF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6797-E51F-4C45-A1EC-BBB5085F992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794CB-9198-0B1C-402A-51586A11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456A2-E63F-0594-1422-D12685F2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794A-5751-AC46-AFA6-801C6EE5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0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C73F-CFC6-85E6-DA21-0DB928C6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73005-95F7-356A-D7A5-0250D1AA7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3E34A-3704-026D-967D-790182CB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6797-E51F-4C45-A1EC-BBB5085F992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B2418-0875-4DCA-7F97-C849B2E7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DBB63-40D7-0D2B-49AD-F652BCF8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794A-5751-AC46-AFA6-801C6EE5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9BF5-2C6A-92C7-BFC2-B4B172D3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A1874-CCB3-FD80-D25E-1BC1C7F2A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84502-F13A-1604-B7E0-06F537174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87077-7298-0FCB-1443-51DB51C2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6797-E51F-4C45-A1EC-BBB5085F992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E1043-FA19-055D-A160-BE906BC2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318DC-31B7-A2A2-2ABD-6DE2B815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794A-5751-AC46-AFA6-801C6EE5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2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98C4-E720-956C-4F03-296CB7DA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5BC4-B0B7-C5E9-0A4F-C5207617A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80562-2E72-7BF8-49E1-36BF9868B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53B02-E44E-55AC-FD24-5D4906C97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1176C0-2BF8-0D78-8C68-27B1CA306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B09CB-01EE-AD89-E4FA-BCF5C034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6797-E51F-4C45-A1EC-BBB5085F992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A9749-C6E8-5DC5-DD1E-0605B821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8093E-74F8-17CB-3AAD-3E52A53E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794A-5751-AC46-AFA6-801C6EE5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32AA-FA53-111B-FC8E-A4F92789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56A905-AB24-254E-8154-C31D2205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6797-E51F-4C45-A1EC-BBB5085F992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03665-3378-6556-A5AD-226E1DD4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57D1C-7EAA-4663-BB6E-67FED538F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794A-5751-AC46-AFA6-801C6EE5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14D9A-6C8F-C307-CB67-7FA65DBB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6797-E51F-4C45-A1EC-BBB5085F992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4CB92-0EE2-B9FA-DE4E-5D7474EF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F4493-F2D9-24B3-135C-E568003C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794A-5751-AC46-AFA6-801C6EE5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2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4EA7-9571-FED5-668B-BF46702C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35F91-FD64-DD49-2B10-035E00A6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DF9C8-2E35-0435-13DD-92EE1A914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0924C-2384-E97A-B264-4E4E1249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6797-E51F-4C45-A1EC-BBB5085F992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C2B00-B124-0500-801D-50F243CF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11E86-5FA3-D82D-FCA7-F8C6B26E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794A-5751-AC46-AFA6-801C6EE5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3093-7FA1-24C4-9629-7B87C193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A00001-48F9-F352-489D-68E4A3470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0BD64-154E-1301-4629-95439CC79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C2C63-740E-1CD8-2668-C0E429DF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6797-E51F-4C45-A1EC-BBB5085F992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AFC58-51F9-18F6-E4C6-89A660D9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6DC3C-5984-4413-4F81-3BEA2329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794A-5751-AC46-AFA6-801C6EE5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1A2B3-438A-58EA-BFD7-6B9FF1FF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2EE24-9454-6500-A4B1-1EE45D0C2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62FA8-7E3C-2774-3929-733879F5B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A16797-E51F-4C45-A1EC-BBB5085F992D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C674-9381-5A18-41B6-B592BBF5C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5B44A-61CF-7D19-8B70-FA542E9DE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BF794A-5751-AC46-AFA6-801C6EE55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unimelb.edu.au/sls/students/faq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70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F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building with trees and buildings in the background&#10;&#10;Description automatically generated">
            <a:extLst>
              <a:ext uri="{FF2B5EF4-FFF2-40B4-BE49-F238E27FC236}">
                <a16:creationId xmlns:a16="http://schemas.microsoft.com/office/drawing/2014/main" id="{135509CC-4DA2-9A55-4A9E-403414F25EE4}"/>
              </a:ext>
            </a:extLst>
          </p:cNvPr>
          <p:cNvPicPr>
            <a:picLocks noGrp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250" y="352947"/>
            <a:ext cx="7848352" cy="612300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F9768-FA06-1371-3223-784BFD5315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EB7BBE"/>
          </a:solidFill>
        </p:spPr>
        <p:txBody>
          <a:bodyPr vert="horz" lIns="180000" tIns="144000" rIns="144000" bIns="144000" rtlCol="0" anchor="ctr" anchorCtr="0">
            <a:normAutofit/>
          </a:bodyPr>
          <a:lstStyle/>
          <a:p>
            <a:pPr indent="0">
              <a:lnSpc>
                <a:spcPts val="2000"/>
              </a:lnSpc>
            </a:pPr>
            <a:r>
              <a:rPr lang="en-AU" sz="2000" dirty="0">
                <a:latin typeface="Source Sans Pro SemiBold" panose="020B0503030403020204" pitchFamily="34" charset="0"/>
                <a:ea typeface="Source Sans Pro SemiBold" panose="020B0503030403020204" pitchFamily="34" charset="0"/>
              </a:rPr>
              <a:t>End of subject survey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CA725D3-D92B-04E2-C0AD-9528112EE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000" y="340020"/>
            <a:ext cx="2451504" cy="2451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A6F4A2-84BA-7D2A-1A27-32294A49FF97}"/>
              </a:ext>
            </a:extLst>
          </p:cNvPr>
          <p:cNvSpPr txBox="1"/>
          <p:nvPr/>
        </p:nvSpPr>
        <p:spPr>
          <a:xfrm>
            <a:off x="8183602" y="2798784"/>
            <a:ext cx="3671891" cy="36771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0800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2D2D2D"/>
                </a:solidFill>
                <a:latin typeface="Source Sans Pro"/>
                <a:ea typeface="Source Sans Pro"/>
              </a:rPr>
              <a:t>Results from the Student Learning Surveys (SLS) provide valuable feedback to the University and to your Subject Coordinators for subject improvements for future cohorts.</a:t>
            </a:r>
            <a:endParaRPr lang="en-US" b="1" i="1" dirty="0">
              <a:solidFill>
                <a:srgbClr val="083973"/>
              </a:solidFill>
              <a:latin typeface="Source Sans Pro"/>
              <a:ea typeface="Source Sans Pro"/>
            </a:endParaRPr>
          </a:p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2D2D2D"/>
                </a:solidFill>
                <a:latin typeface="Source Sans Pro"/>
                <a:ea typeface="Source Sans Pro"/>
              </a:rPr>
              <a:t>All end of semester surveys are completely anonymous – all entries are de-identified.</a:t>
            </a:r>
          </a:p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2D2D2D"/>
                </a:solidFill>
                <a:latin typeface="Source Sans Pro"/>
                <a:ea typeface="Source Sans Pro"/>
              </a:rPr>
              <a:t>More information can be found in the student FAQs:</a:t>
            </a:r>
          </a:p>
          <a:p>
            <a:pPr>
              <a:spcAft>
                <a:spcPts val="600"/>
              </a:spcAft>
            </a:pPr>
            <a:r>
              <a:rPr lang="en-US" b="1" i="1" dirty="0">
                <a:solidFill>
                  <a:srgbClr val="083973"/>
                </a:solidFill>
                <a:latin typeface="Source Sans Pro"/>
                <a:ea typeface="Source Sans Pro"/>
                <a:hlinkClick r:id="rId4"/>
              </a:rPr>
              <a:t>unimelb.edu.au/sls/students/faqs</a:t>
            </a:r>
          </a:p>
        </p:txBody>
      </p:sp>
    </p:spTree>
    <p:extLst>
      <p:ext uri="{BB962C8B-B14F-4D97-AF65-F5344CB8AC3E}">
        <p14:creationId xmlns:p14="http://schemas.microsoft.com/office/powerpoint/2010/main" val="200521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9A429EC722FF47B45E4548C27BC9E9" ma:contentTypeVersion="13" ma:contentTypeDescription="Create a new document." ma:contentTypeScope="" ma:versionID="f7c5733ab5809a87d62eefe43e5f935a">
  <xsd:schema xmlns:xsd="http://www.w3.org/2001/XMLSchema" xmlns:xs="http://www.w3.org/2001/XMLSchema" xmlns:p="http://schemas.microsoft.com/office/2006/metadata/properties" xmlns:ns2="1c2c5320-e1e2-4b1d-b3c0-10d40690d53b" xmlns:ns3="bf0458ad-65aa-48e5-9d28-895bb46d71fc" xmlns:ns4="f07d8113-1d44-46cb-baa5-a742d0650dfc" targetNamespace="http://schemas.microsoft.com/office/2006/metadata/properties" ma:root="true" ma:fieldsID="5c9bafd84c57ea498aa987ba476a1c8f" ns2:_="" ns3:_="" ns4:_="">
    <xsd:import namespace="1c2c5320-e1e2-4b1d-b3c0-10d40690d53b"/>
    <xsd:import namespace="bf0458ad-65aa-48e5-9d28-895bb46d71fc"/>
    <xsd:import namespace="f07d8113-1d44-46cb-baa5-a742d0650d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c5320-e1e2-4b1d-b3c0-10d40690d5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458ad-65aa-48e5-9d28-895bb46d7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b163b37-248a-4bdb-8038-6e8df1cc47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d8113-1d44-46cb-baa5-a742d0650df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df42fb-7ebe-4e71-b920-f884abbc9c01}" ma:internalName="TaxCatchAll" ma:showField="CatchAllData" ma:web="1c2c5320-e1e2-4b1d-b3c0-10d40690d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7d8113-1d44-46cb-baa5-a742d0650dfc" xsi:nil="true"/>
    <lcf76f155ced4ddcb4097134ff3c332f xmlns="bf0458ad-65aa-48e5-9d28-895bb46d71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EF9CEE-9878-44D6-962D-CA1CCA89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2c5320-e1e2-4b1d-b3c0-10d40690d53b"/>
    <ds:schemaRef ds:uri="bf0458ad-65aa-48e5-9d28-895bb46d71fc"/>
    <ds:schemaRef ds:uri="f07d8113-1d44-46cb-baa5-a742d0650d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92C725-561F-4A3E-AABF-9AF3B88CD7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88E179-37A5-437E-9CFC-59B355DE31AB}">
  <ds:schemaRefs>
    <ds:schemaRef ds:uri="http://schemas.microsoft.com/office/2006/metadata/properties"/>
    <ds:schemaRef ds:uri="http://schemas.microsoft.com/office/infopath/2007/PartnerControls"/>
    <ds:schemaRef ds:uri="f07d8113-1d44-46cb-baa5-a742d0650dfc"/>
    <ds:schemaRef ds:uri="bf0458ad-65aa-48e5-9d28-895bb46d71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66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Source Sans Pro</vt:lpstr>
      <vt:lpstr>Source Sans Pro SemiBold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The University of Melbourne</dc:creator>
  <cp:keywords/>
  <dc:description/>
  <cp:lastModifiedBy>Dean Collett</cp:lastModifiedBy>
  <cp:revision>19</cp:revision>
  <dcterms:created xsi:type="dcterms:W3CDTF">2024-10-07T22:20:51Z</dcterms:created>
  <dcterms:modified xsi:type="dcterms:W3CDTF">2025-10-08T02:21:56Z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0x010100E99A429EC722FF47B45E4548C27BC9E9</vt:lpwstr>
  </property>
  <property fmtid="{D5CDD505-2E9C-101B-9397-08002B2CF9AE}" pid="3" name="MediaServiceImageTags">
    <vt:lpwstr/>
  </property>
</Properties>
</file>